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88950"/>
  <p:notesSz cx="6858000" cy="9144000"/>
  <p:embeddedFontLst>
    <p:embeddedFont>
      <p:font typeface="Josefin Slab"/>
      <p:regular r:id="rId53"/>
      <p:bold r:id="rId54"/>
      <p:italic r:id="rId55"/>
      <p:boldItalic r:id="rId56"/>
    </p:embeddedFont>
    <p:embeddedFont>
      <p:font typeface="Anton"/>
      <p:regular r:id="rId57"/>
    </p:embeddedFont>
    <p:embeddedFont>
      <p:font typeface="Roboto"/>
      <p:regular r:id="rId58"/>
      <p:bold r:id="rId59"/>
      <p:italic r:id="rId60"/>
      <p:boldItalic r:id="rId61"/>
    </p:embeddedFont>
    <p:embeddedFont>
      <p:font typeface="Rajdhani SemiBold"/>
      <p:regular r:id="rId62"/>
      <p:bold r:id="rId63"/>
    </p:embeddedFont>
    <p:embeddedFont>
      <p:font typeface="Fira Sans Condensed Light"/>
      <p:regular r:id="rId64"/>
      <p:bold r:id="rId65"/>
      <p:italic r:id="rId66"/>
      <p:boldItalic r:id="rId67"/>
    </p:embeddedFont>
    <p:embeddedFont>
      <p:font typeface="Fira Sans Condensed"/>
      <p:regular r:id="rId68"/>
      <p:bold r:id="rId69"/>
      <p:italic r:id="rId70"/>
      <p:boldItalic r:id="rId71"/>
    </p:embeddedFont>
    <p:embeddedFont>
      <p:font typeface="Advent Pro Light"/>
      <p:regular r:id="rId72"/>
      <p:bold r:id="rId73"/>
      <p:italic r:id="rId74"/>
      <p:boldItalic r:id="rId75"/>
    </p:embeddedFont>
    <p:embeddedFont>
      <p:font typeface="Rajdhani"/>
      <p:regular r:id="rId76"/>
      <p:bold r:id="rId77"/>
    </p:embeddedFont>
    <p:embeddedFont>
      <p:font typeface="Cambria Math"/>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09112E-9437-472A-B2E4-490D46A46B89}">
  <a:tblStyle styleId="{9909112E-9437-472A-B2E4-490D46A46B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74C05C9-23D9-42C2-A1E5-C8C97D41A90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dventProLight-bold.fntdata"/><Relationship Id="rId72" Type="http://schemas.openxmlformats.org/officeDocument/2006/relationships/font" Target="fonts/AdventProLight-regular.fntdata"/><Relationship Id="rId31" Type="http://schemas.openxmlformats.org/officeDocument/2006/relationships/slide" Target="slides/slide26.xml"/><Relationship Id="rId75" Type="http://schemas.openxmlformats.org/officeDocument/2006/relationships/font" Target="fonts/AdventProLight-boldItalic.fntdata"/><Relationship Id="rId30" Type="http://schemas.openxmlformats.org/officeDocument/2006/relationships/slide" Target="slides/slide25.xml"/><Relationship Id="rId74" Type="http://schemas.openxmlformats.org/officeDocument/2006/relationships/font" Target="fonts/AdventProLight-italic.fntdata"/><Relationship Id="rId33" Type="http://schemas.openxmlformats.org/officeDocument/2006/relationships/slide" Target="slides/slide28.xml"/><Relationship Id="rId77" Type="http://schemas.openxmlformats.org/officeDocument/2006/relationships/font" Target="fonts/Rajdhani-bold.fntdata"/><Relationship Id="rId32" Type="http://schemas.openxmlformats.org/officeDocument/2006/relationships/slide" Target="slides/slide27.xml"/><Relationship Id="rId76" Type="http://schemas.openxmlformats.org/officeDocument/2006/relationships/font" Target="fonts/Rajdhani-regular.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CambriaMath-regular.fntdata"/><Relationship Id="rId71" Type="http://schemas.openxmlformats.org/officeDocument/2006/relationships/font" Target="fonts/FiraSansCondensed-boldItalic.fntdata"/><Relationship Id="rId70" Type="http://schemas.openxmlformats.org/officeDocument/2006/relationships/font" Target="fonts/FiraSansCondense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jdhaniSemiBold-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FiraSansCondensedLight-regular.fntdata"/><Relationship Id="rId63" Type="http://schemas.openxmlformats.org/officeDocument/2006/relationships/font" Target="fonts/RajdhaniSemiBold-bold.fntdata"/><Relationship Id="rId22" Type="http://schemas.openxmlformats.org/officeDocument/2006/relationships/slide" Target="slides/slide17.xml"/><Relationship Id="rId66" Type="http://schemas.openxmlformats.org/officeDocument/2006/relationships/font" Target="fonts/FiraSansCondensedLight-italic.fntdata"/><Relationship Id="rId21" Type="http://schemas.openxmlformats.org/officeDocument/2006/relationships/slide" Target="slides/slide16.xml"/><Relationship Id="rId65" Type="http://schemas.openxmlformats.org/officeDocument/2006/relationships/font" Target="fonts/FiraSansCondensedLight-bold.fntdata"/><Relationship Id="rId24" Type="http://schemas.openxmlformats.org/officeDocument/2006/relationships/slide" Target="slides/slide19.xml"/><Relationship Id="rId68" Type="http://schemas.openxmlformats.org/officeDocument/2006/relationships/font" Target="fonts/FiraSansCondensed-regular.fntdata"/><Relationship Id="rId23" Type="http://schemas.openxmlformats.org/officeDocument/2006/relationships/slide" Target="slides/slide18.xml"/><Relationship Id="rId67" Type="http://schemas.openxmlformats.org/officeDocument/2006/relationships/font" Target="fonts/FiraSansCondensedLight-boldItalic.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Condense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JosefinSlab-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JosefinSlab-italic.fntdata"/><Relationship Id="rId10" Type="http://schemas.openxmlformats.org/officeDocument/2006/relationships/slide" Target="slides/slide5.xml"/><Relationship Id="rId54" Type="http://schemas.openxmlformats.org/officeDocument/2006/relationships/font" Target="fonts/JosefinSlab-bold.fntdata"/><Relationship Id="rId13" Type="http://schemas.openxmlformats.org/officeDocument/2006/relationships/slide" Target="slides/slide8.xml"/><Relationship Id="rId57" Type="http://schemas.openxmlformats.org/officeDocument/2006/relationships/font" Target="fonts/Anton-regular.fntdata"/><Relationship Id="rId12" Type="http://schemas.openxmlformats.org/officeDocument/2006/relationships/slide" Target="slides/slide7.xml"/><Relationship Id="rId56" Type="http://schemas.openxmlformats.org/officeDocument/2006/relationships/font" Target="fonts/JosefinSlab-bold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08a6ee8a1_0_4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7fb6b9f6b_0_2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7fb6b9f6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f1a645b37_0_57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f1a645b37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f1a645b37_0_5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f1a645b37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0f1a645b37_0_59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0f1a645b3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f1a645b37_0_60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f1a645b37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7fb6b9f6b_0_29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7fb6b9f6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84fcf9036_12_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84fcf9036_1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f1a645b37_0_24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f1a645b3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f1a645b37_0_54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f1a645b37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f1a645b37_0_64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f1a645b3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f1a645b37_0_42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f1a645b37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04b0f31a3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04b0f31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f1a645b37_0_66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0f1a645b3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f1a645b37_0_5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0f1a645b3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f1a645b37_0_57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f1a645b37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84fcf9036_12_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84fcf9036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f1a645b37_0_28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f1a645b37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7fb6b9f6b_6_1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7fb6b9f6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0f1a645b37_0_5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0f1a645b37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284fcf9036_5_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284fcf9036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7fb6b9f6b_6_2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7fb6b9f6b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f1a645b37_0_4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0f1a645b37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7fb6b9f6b_6_4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7fb6b9f6b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f1a645b37_0_52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f1a645b3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7fb6b9f6b_6_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7fb6b9f6b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7fb6b9f6b_6_3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7fb6b9f6b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0f1a645b37_0_53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0f1a645b37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84fcf9036_12_2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84fcf9036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0f1a645b37_0_3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0f1a645b3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84fcf9036_4_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84fcf9036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f1a645b37_0_33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f1a645b3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84fcf9036_4_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84fcf9036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f1a645b37_0_61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0f1a645b3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0f1a645b37_0_34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0f1a645b3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f1a645b37_0_35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0f1a645b3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f1a645b37_0_36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0f1a645b3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84fcf9036_4_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284fcf9036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84fcf9036_5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284fcf903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27fb6b9f6b_0_35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27fb6b9f6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84fcf9036_1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284fcf90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0f1a645b37_0_4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0f1a645b3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f1a645b37_0_6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f1a645b3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f1a645b37_0_6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f1a645b37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08a6ee8a1_0_6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7fb6b9f6b_0_27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7fb6b9f6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7fb6b9f6b_0_28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7fb6b9f6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9760" y="1518867"/>
            <a:ext cx="5870400" cy="3453900"/>
          </a:xfrm>
          <a:prstGeom prst="rect">
            <a:avLst/>
          </a:prstGeom>
        </p:spPr>
        <p:txBody>
          <a:bodyPr anchorCtr="0" anchor="b" bIns="121875" lIns="121875" spcFirstLastPara="1" rIns="121875" wrap="square" tIns="121875">
            <a:noAutofit/>
          </a:bodyPr>
          <a:lstStyle>
            <a:lvl1pPr lvl="0">
              <a:spcBef>
                <a:spcPts val="0"/>
              </a:spcBef>
              <a:spcAft>
                <a:spcPts val="0"/>
              </a:spcAft>
              <a:buSzPts val="6900"/>
              <a:buNone/>
              <a:defRPr sz="9600">
                <a:latin typeface="Anton"/>
                <a:ea typeface="Anton"/>
                <a:cs typeface="Anton"/>
                <a:sym typeface="Anton"/>
              </a:defRPr>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959760" y="4780100"/>
            <a:ext cx="4512000" cy="579300"/>
          </a:xfrm>
          <a:prstGeom prst="rect">
            <a:avLst/>
          </a:prstGeom>
        </p:spPr>
        <p:txBody>
          <a:bodyPr anchorCtr="0" anchor="t" bIns="121875" lIns="121875" spcFirstLastPara="1" rIns="121875" wrap="square" tIns="121875">
            <a:noAutofit/>
          </a:bodyPr>
          <a:lstStyle>
            <a:lvl1pPr lvl="0">
              <a:lnSpc>
                <a:spcPct val="100000"/>
              </a:lnSpc>
              <a:spcBef>
                <a:spcPts val="0"/>
              </a:spcBef>
              <a:spcAft>
                <a:spcPts val="0"/>
              </a:spcAft>
              <a:buSzPts val="3700"/>
              <a:buNone/>
              <a:defRPr sz="1900">
                <a:latin typeface="Advent Pro Light"/>
                <a:ea typeface="Advent Pro Light"/>
                <a:cs typeface="Advent Pro Light"/>
                <a:sym typeface="Advent Pro Light"/>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959893" y="2275800"/>
            <a:ext cx="3678600" cy="2306400"/>
          </a:xfrm>
          <a:prstGeom prst="rect">
            <a:avLst/>
          </a:prstGeom>
        </p:spPr>
        <p:txBody>
          <a:bodyPr anchorCtr="0" anchor="t" bIns="121875" lIns="121875" spcFirstLastPara="1" rIns="121875" wrap="square" tIns="121875">
            <a:noAutofit/>
          </a:bodyPr>
          <a:lstStyle>
            <a:lvl1pPr lvl="0" rtl="0" algn="r">
              <a:spcBef>
                <a:spcPts val="0"/>
              </a:spcBef>
              <a:spcAft>
                <a:spcPts val="0"/>
              </a:spcAft>
              <a:buSzPts val="2400"/>
              <a:buNone/>
              <a:defRPr sz="6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 name="Google Shape;46;p1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2"/>
          <p:cNvSpPr txBox="1"/>
          <p:nvPr>
            <p:ph hasCustomPrompt="1" type="title"/>
          </p:nvPr>
        </p:nvSpPr>
        <p:spPr>
          <a:xfrm>
            <a:off x="415496" y="2750000"/>
            <a:ext cx="11358000" cy="1480800"/>
          </a:xfrm>
          <a:prstGeom prst="rect">
            <a:avLst/>
          </a:prstGeom>
        </p:spPr>
        <p:txBody>
          <a:bodyPr anchorCtr="0" anchor="b" bIns="121875" lIns="121875" spcFirstLastPara="1" rIns="121875" wrap="square" tIns="121875">
            <a:noAutofit/>
          </a:bodyPr>
          <a:lstStyle>
            <a:lvl1pPr lvl="0" algn="ctr">
              <a:spcBef>
                <a:spcPts val="0"/>
              </a:spcBef>
              <a:spcAft>
                <a:spcPts val="0"/>
              </a:spcAft>
              <a:buSzPts val="16000"/>
              <a:buNone/>
              <a:defRPr sz="96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9" name="Google Shape;49;p12"/>
          <p:cNvSpPr txBox="1"/>
          <p:nvPr>
            <p:ph idx="1" type="body"/>
          </p:nvPr>
        </p:nvSpPr>
        <p:spPr>
          <a:xfrm>
            <a:off x="415496" y="4340933"/>
            <a:ext cx="11358000" cy="687300"/>
          </a:xfrm>
          <a:prstGeom prst="rect">
            <a:avLst/>
          </a:prstGeom>
        </p:spPr>
        <p:txBody>
          <a:bodyPr anchorCtr="0" anchor="t" bIns="121875" lIns="121875" spcFirstLastPara="1" rIns="121875" wrap="square" tIns="121875">
            <a:noAutofit/>
          </a:bodyPr>
          <a:lstStyle>
            <a:lvl1pPr indent="-330200" lvl="0" marL="457200" algn="ctr">
              <a:spcBef>
                <a:spcPts val="0"/>
              </a:spcBef>
              <a:spcAft>
                <a:spcPts val="0"/>
              </a:spcAft>
              <a:buSzPts val="1600"/>
              <a:buChar char="●"/>
              <a:defRPr sz="1900"/>
            </a:lvl1pPr>
            <a:lvl2pPr indent="-330200" lvl="1" marL="914400" algn="ctr">
              <a:spcBef>
                <a:spcPts val="2100"/>
              </a:spcBef>
              <a:spcAft>
                <a:spcPts val="0"/>
              </a:spcAft>
              <a:buSzPts val="1600"/>
              <a:buChar char="○"/>
              <a:defRPr/>
            </a:lvl2pPr>
            <a:lvl3pPr indent="-330200" lvl="2" marL="1371600" algn="ctr">
              <a:spcBef>
                <a:spcPts val="2100"/>
              </a:spcBef>
              <a:spcAft>
                <a:spcPts val="0"/>
              </a:spcAft>
              <a:buSzPts val="1600"/>
              <a:buChar char="■"/>
              <a:defRPr/>
            </a:lvl3pPr>
            <a:lvl4pPr indent="-330200" lvl="3" marL="1828800" algn="ctr">
              <a:spcBef>
                <a:spcPts val="2100"/>
              </a:spcBef>
              <a:spcAft>
                <a:spcPts val="0"/>
              </a:spcAft>
              <a:buSzPts val="1600"/>
              <a:buChar char="●"/>
              <a:defRPr/>
            </a:lvl4pPr>
            <a:lvl5pPr indent="-330200" lvl="4" marL="2286000" algn="ctr">
              <a:spcBef>
                <a:spcPts val="2100"/>
              </a:spcBef>
              <a:spcAft>
                <a:spcPts val="0"/>
              </a:spcAft>
              <a:buSzPts val="1600"/>
              <a:buChar char="○"/>
              <a:defRPr/>
            </a:lvl5pPr>
            <a:lvl6pPr indent="-330200" lvl="5" marL="2743200" algn="ctr">
              <a:spcBef>
                <a:spcPts val="2100"/>
              </a:spcBef>
              <a:spcAft>
                <a:spcPts val="0"/>
              </a:spcAft>
              <a:buSzPts val="1600"/>
              <a:buChar char="■"/>
              <a:defRPr/>
            </a:lvl6pPr>
            <a:lvl7pPr indent="-330200" lvl="6" marL="3200400" algn="ctr">
              <a:spcBef>
                <a:spcPts val="2100"/>
              </a:spcBef>
              <a:spcAft>
                <a:spcPts val="0"/>
              </a:spcAft>
              <a:buSzPts val="1600"/>
              <a:buChar char="●"/>
              <a:defRPr/>
            </a:lvl7pPr>
            <a:lvl8pPr indent="-330200" lvl="7" marL="3657600" algn="ctr">
              <a:spcBef>
                <a:spcPts val="2100"/>
              </a:spcBef>
              <a:spcAft>
                <a:spcPts val="0"/>
              </a:spcAft>
              <a:buSzPts val="1600"/>
              <a:buChar char="○"/>
              <a:defRPr/>
            </a:lvl8pPr>
            <a:lvl9pPr indent="-330200" lvl="8" marL="4114800" algn="ctr">
              <a:spcBef>
                <a:spcPts val="2100"/>
              </a:spcBef>
              <a:spcAft>
                <a:spcPts val="2100"/>
              </a:spcAft>
              <a:buSzPts val="1600"/>
              <a:buChar char="■"/>
              <a:defRPr/>
            </a:lvl9pPr>
          </a:lstStyle>
          <a:p/>
        </p:txBody>
      </p:sp>
      <p:sp>
        <p:nvSpPr>
          <p:cNvPr id="50" name="Google Shape;50;p1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 name="Shape 51"/>
        <p:cNvGrpSpPr/>
        <p:nvPr/>
      </p:nvGrpSpPr>
      <p:grpSpPr>
        <a:xfrm>
          <a:off x="0" y="0"/>
          <a:ext cx="0" cy="0"/>
          <a:chOff x="0" y="0"/>
          <a:chExt cx="0" cy="0"/>
        </a:xfrm>
      </p:grpSpPr>
      <p:sp>
        <p:nvSpPr>
          <p:cNvPr id="52" name="Google Shape;52;p1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2015112" y="1936833"/>
            <a:ext cx="3117900" cy="5619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900"/>
              <a:buNone/>
              <a:defRPr i="0" sz="3200"/>
            </a:lvl1pPr>
            <a:lvl2pPr lvl="1" rtl="0" algn="r">
              <a:spcBef>
                <a:spcPts val="0"/>
              </a:spcBef>
              <a:spcAft>
                <a:spcPts val="0"/>
              </a:spcAft>
              <a:buSzPts val="1900"/>
              <a:buNone/>
              <a:defRPr sz="1900"/>
            </a:lvl2pPr>
            <a:lvl3pPr lvl="2" rtl="0" algn="r">
              <a:spcBef>
                <a:spcPts val="0"/>
              </a:spcBef>
              <a:spcAft>
                <a:spcPts val="0"/>
              </a:spcAft>
              <a:buSzPts val="1900"/>
              <a:buNone/>
              <a:defRPr sz="1900"/>
            </a:lvl3pPr>
            <a:lvl4pPr lvl="3" rtl="0" algn="r">
              <a:spcBef>
                <a:spcPts val="0"/>
              </a:spcBef>
              <a:spcAft>
                <a:spcPts val="0"/>
              </a:spcAft>
              <a:buSzPts val="1900"/>
              <a:buNone/>
              <a:defRPr sz="1900"/>
            </a:lvl4pPr>
            <a:lvl5pPr lvl="4" rtl="0" algn="r">
              <a:spcBef>
                <a:spcPts val="0"/>
              </a:spcBef>
              <a:spcAft>
                <a:spcPts val="0"/>
              </a:spcAft>
              <a:buSzPts val="1900"/>
              <a:buNone/>
              <a:defRPr sz="1900"/>
            </a:lvl5pPr>
            <a:lvl6pPr lvl="5" rtl="0" algn="r">
              <a:spcBef>
                <a:spcPts val="0"/>
              </a:spcBef>
              <a:spcAft>
                <a:spcPts val="0"/>
              </a:spcAft>
              <a:buSzPts val="1900"/>
              <a:buNone/>
              <a:defRPr sz="1900"/>
            </a:lvl6pPr>
            <a:lvl7pPr lvl="6" rtl="0" algn="r">
              <a:spcBef>
                <a:spcPts val="0"/>
              </a:spcBef>
              <a:spcAft>
                <a:spcPts val="0"/>
              </a:spcAft>
              <a:buSzPts val="1900"/>
              <a:buNone/>
              <a:defRPr sz="1900"/>
            </a:lvl7pPr>
            <a:lvl8pPr lvl="7" rtl="0" algn="r">
              <a:spcBef>
                <a:spcPts val="0"/>
              </a:spcBef>
              <a:spcAft>
                <a:spcPts val="0"/>
              </a:spcAft>
              <a:buSzPts val="1900"/>
              <a:buNone/>
              <a:defRPr sz="1900"/>
            </a:lvl8pPr>
            <a:lvl9pPr lvl="8" rtl="0" algn="r">
              <a:spcBef>
                <a:spcPts val="0"/>
              </a:spcBef>
              <a:spcAft>
                <a:spcPts val="0"/>
              </a:spcAft>
              <a:buSzPts val="1900"/>
              <a:buNone/>
              <a:defRPr sz="1900"/>
            </a:lvl9pPr>
          </a:lstStyle>
          <a:p/>
        </p:txBody>
      </p:sp>
      <p:sp>
        <p:nvSpPr>
          <p:cNvPr id="55" name="Google Shape;55;p14"/>
          <p:cNvSpPr txBox="1"/>
          <p:nvPr>
            <p:ph idx="1" type="subTitle"/>
          </p:nvPr>
        </p:nvSpPr>
        <p:spPr>
          <a:xfrm>
            <a:off x="2015112" y="2372767"/>
            <a:ext cx="3117900" cy="8595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900"/>
            </a:lvl1pPr>
            <a:lvl2pPr lvl="1" rtl="0">
              <a:lnSpc>
                <a:spcPct val="100000"/>
              </a:lnSpc>
              <a:spcBef>
                <a:spcPts val="2100"/>
              </a:spcBef>
              <a:spcAft>
                <a:spcPts val="0"/>
              </a:spcAft>
              <a:buNone/>
              <a:defRPr sz="1900"/>
            </a:lvl2pPr>
            <a:lvl3pPr lvl="2" rtl="0">
              <a:lnSpc>
                <a:spcPct val="100000"/>
              </a:lnSpc>
              <a:spcBef>
                <a:spcPts val="2100"/>
              </a:spcBef>
              <a:spcAft>
                <a:spcPts val="0"/>
              </a:spcAft>
              <a:buNone/>
              <a:defRPr sz="1900"/>
            </a:lvl3pPr>
            <a:lvl4pPr lvl="3" rtl="0">
              <a:lnSpc>
                <a:spcPct val="100000"/>
              </a:lnSpc>
              <a:spcBef>
                <a:spcPts val="2100"/>
              </a:spcBef>
              <a:spcAft>
                <a:spcPts val="0"/>
              </a:spcAft>
              <a:buNone/>
              <a:defRPr sz="1900"/>
            </a:lvl4pPr>
            <a:lvl5pPr lvl="4" rtl="0">
              <a:lnSpc>
                <a:spcPct val="100000"/>
              </a:lnSpc>
              <a:spcBef>
                <a:spcPts val="2100"/>
              </a:spcBef>
              <a:spcAft>
                <a:spcPts val="0"/>
              </a:spcAft>
              <a:buNone/>
              <a:defRPr sz="1900"/>
            </a:lvl5pPr>
            <a:lvl6pPr lvl="5" rtl="0">
              <a:lnSpc>
                <a:spcPct val="100000"/>
              </a:lnSpc>
              <a:spcBef>
                <a:spcPts val="2100"/>
              </a:spcBef>
              <a:spcAft>
                <a:spcPts val="0"/>
              </a:spcAft>
              <a:buNone/>
              <a:defRPr sz="1900"/>
            </a:lvl6pPr>
            <a:lvl7pPr lvl="6" rtl="0">
              <a:lnSpc>
                <a:spcPct val="100000"/>
              </a:lnSpc>
              <a:spcBef>
                <a:spcPts val="2100"/>
              </a:spcBef>
              <a:spcAft>
                <a:spcPts val="0"/>
              </a:spcAft>
              <a:buNone/>
              <a:defRPr sz="1900"/>
            </a:lvl7pPr>
            <a:lvl8pPr lvl="7" rtl="0">
              <a:lnSpc>
                <a:spcPct val="100000"/>
              </a:lnSpc>
              <a:spcBef>
                <a:spcPts val="2100"/>
              </a:spcBef>
              <a:spcAft>
                <a:spcPts val="0"/>
              </a:spcAft>
              <a:buNone/>
              <a:defRPr sz="1900"/>
            </a:lvl8pPr>
            <a:lvl9pPr lvl="8" rtl="0">
              <a:lnSpc>
                <a:spcPct val="100000"/>
              </a:lnSpc>
              <a:spcBef>
                <a:spcPts val="2100"/>
              </a:spcBef>
              <a:spcAft>
                <a:spcPts val="2100"/>
              </a:spcAft>
              <a:buNone/>
              <a:defRPr sz="1900"/>
            </a:lvl9pPr>
          </a:lstStyle>
          <a:p/>
        </p:txBody>
      </p:sp>
      <p:sp>
        <p:nvSpPr>
          <p:cNvPr id="56" name="Google Shape;56;p14"/>
          <p:cNvSpPr txBox="1"/>
          <p:nvPr>
            <p:ph idx="2" type="title"/>
          </p:nvPr>
        </p:nvSpPr>
        <p:spPr>
          <a:xfrm>
            <a:off x="6459034" y="1940350"/>
            <a:ext cx="3117900" cy="561900"/>
          </a:xfrm>
          <a:prstGeom prst="rect">
            <a:avLst/>
          </a:prstGeom>
          <a:noFill/>
          <a:ln>
            <a:noFill/>
          </a:ln>
        </p:spPr>
        <p:txBody>
          <a:bodyPr anchorCtr="0" anchor="ctr" bIns="0" lIns="0" spcFirstLastPara="1" rIns="0" wrap="square" tIns="0">
            <a:noAutofit/>
          </a:bodyPr>
          <a:lstStyle>
            <a:lvl1pPr lvl="0" marR="101600" rtl="0">
              <a:spcBef>
                <a:spcPts val="0"/>
              </a:spcBef>
              <a:spcAft>
                <a:spcPts val="0"/>
              </a:spcAft>
              <a:buSzPts val="1900"/>
              <a:buNone/>
              <a:defRPr i="0" sz="32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57" name="Google Shape;57;p14"/>
          <p:cNvSpPr txBox="1"/>
          <p:nvPr>
            <p:ph idx="3" type="subTitle"/>
          </p:nvPr>
        </p:nvSpPr>
        <p:spPr>
          <a:xfrm>
            <a:off x="6459033" y="2376317"/>
            <a:ext cx="3117900" cy="8595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900"/>
            </a:lvl1pPr>
            <a:lvl2pPr lvl="1" rtl="0">
              <a:lnSpc>
                <a:spcPct val="100000"/>
              </a:lnSpc>
              <a:spcBef>
                <a:spcPts val="2100"/>
              </a:spcBef>
              <a:spcAft>
                <a:spcPts val="0"/>
              </a:spcAft>
              <a:buNone/>
              <a:defRPr sz="1900"/>
            </a:lvl2pPr>
            <a:lvl3pPr lvl="2" rtl="0">
              <a:lnSpc>
                <a:spcPct val="100000"/>
              </a:lnSpc>
              <a:spcBef>
                <a:spcPts val="2100"/>
              </a:spcBef>
              <a:spcAft>
                <a:spcPts val="0"/>
              </a:spcAft>
              <a:buNone/>
              <a:defRPr sz="1900"/>
            </a:lvl3pPr>
            <a:lvl4pPr lvl="3" rtl="0">
              <a:lnSpc>
                <a:spcPct val="100000"/>
              </a:lnSpc>
              <a:spcBef>
                <a:spcPts val="2100"/>
              </a:spcBef>
              <a:spcAft>
                <a:spcPts val="0"/>
              </a:spcAft>
              <a:buNone/>
              <a:defRPr sz="1900"/>
            </a:lvl4pPr>
            <a:lvl5pPr lvl="4" rtl="0">
              <a:lnSpc>
                <a:spcPct val="100000"/>
              </a:lnSpc>
              <a:spcBef>
                <a:spcPts val="2100"/>
              </a:spcBef>
              <a:spcAft>
                <a:spcPts val="0"/>
              </a:spcAft>
              <a:buNone/>
              <a:defRPr sz="1900"/>
            </a:lvl5pPr>
            <a:lvl6pPr lvl="5" rtl="0">
              <a:lnSpc>
                <a:spcPct val="100000"/>
              </a:lnSpc>
              <a:spcBef>
                <a:spcPts val="2100"/>
              </a:spcBef>
              <a:spcAft>
                <a:spcPts val="0"/>
              </a:spcAft>
              <a:buNone/>
              <a:defRPr sz="1900"/>
            </a:lvl6pPr>
            <a:lvl7pPr lvl="6" rtl="0">
              <a:lnSpc>
                <a:spcPct val="100000"/>
              </a:lnSpc>
              <a:spcBef>
                <a:spcPts val="2100"/>
              </a:spcBef>
              <a:spcAft>
                <a:spcPts val="0"/>
              </a:spcAft>
              <a:buNone/>
              <a:defRPr sz="1900"/>
            </a:lvl7pPr>
            <a:lvl8pPr lvl="7" rtl="0">
              <a:lnSpc>
                <a:spcPct val="100000"/>
              </a:lnSpc>
              <a:spcBef>
                <a:spcPts val="2100"/>
              </a:spcBef>
              <a:spcAft>
                <a:spcPts val="0"/>
              </a:spcAft>
              <a:buNone/>
              <a:defRPr sz="1900"/>
            </a:lvl8pPr>
            <a:lvl9pPr lvl="8" rtl="0">
              <a:lnSpc>
                <a:spcPct val="100000"/>
              </a:lnSpc>
              <a:spcBef>
                <a:spcPts val="2100"/>
              </a:spcBef>
              <a:spcAft>
                <a:spcPts val="2100"/>
              </a:spcAft>
              <a:buNone/>
              <a:defRPr sz="1900"/>
            </a:lvl9pPr>
          </a:lstStyle>
          <a:p/>
        </p:txBody>
      </p:sp>
      <p:sp>
        <p:nvSpPr>
          <p:cNvPr id="58" name="Google Shape;58;p14"/>
          <p:cNvSpPr txBox="1"/>
          <p:nvPr>
            <p:ph idx="4" type="title"/>
          </p:nvPr>
        </p:nvSpPr>
        <p:spPr>
          <a:xfrm>
            <a:off x="3690160" y="3836600"/>
            <a:ext cx="3117900" cy="5619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900"/>
              <a:buNone/>
              <a:defRPr i="0" sz="3200"/>
            </a:lvl1pPr>
            <a:lvl2pPr lvl="1" rtl="0" algn="r">
              <a:spcBef>
                <a:spcPts val="0"/>
              </a:spcBef>
              <a:spcAft>
                <a:spcPts val="0"/>
              </a:spcAft>
              <a:buSzPts val="1900"/>
              <a:buNone/>
              <a:defRPr sz="1900"/>
            </a:lvl2pPr>
            <a:lvl3pPr lvl="2" rtl="0" algn="r">
              <a:spcBef>
                <a:spcPts val="0"/>
              </a:spcBef>
              <a:spcAft>
                <a:spcPts val="0"/>
              </a:spcAft>
              <a:buSzPts val="1900"/>
              <a:buNone/>
              <a:defRPr sz="1900"/>
            </a:lvl3pPr>
            <a:lvl4pPr lvl="3" rtl="0" algn="r">
              <a:spcBef>
                <a:spcPts val="0"/>
              </a:spcBef>
              <a:spcAft>
                <a:spcPts val="0"/>
              </a:spcAft>
              <a:buSzPts val="1900"/>
              <a:buNone/>
              <a:defRPr sz="1900"/>
            </a:lvl4pPr>
            <a:lvl5pPr lvl="4" rtl="0" algn="r">
              <a:spcBef>
                <a:spcPts val="0"/>
              </a:spcBef>
              <a:spcAft>
                <a:spcPts val="0"/>
              </a:spcAft>
              <a:buSzPts val="1900"/>
              <a:buNone/>
              <a:defRPr sz="1900"/>
            </a:lvl5pPr>
            <a:lvl6pPr lvl="5" rtl="0" algn="r">
              <a:spcBef>
                <a:spcPts val="0"/>
              </a:spcBef>
              <a:spcAft>
                <a:spcPts val="0"/>
              </a:spcAft>
              <a:buSzPts val="1900"/>
              <a:buNone/>
              <a:defRPr sz="1900"/>
            </a:lvl6pPr>
            <a:lvl7pPr lvl="6" rtl="0" algn="r">
              <a:spcBef>
                <a:spcPts val="0"/>
              </a:spcBef>
              <a:spcAft>
                <a:spcPts val="0"/>
              </a:spcAft>
              <a:buSzPts val="1900"/>
              <a:buNone/>
              <a:defRPr sz="1900"/>
            </a:lvl7pPr>
            <a:lvl8pPr lvl="7" rtl="0" algn="r">
              <a:spcBef>
                <a:spcPts val="0"/>
              </a:spcBef>
              <a:spcAft>
                <a:spcPts val="0"/>
              </a:spcAft>
              <a:buSzPts val="1900"/>
              <a:buNone/>
              <a:defRPr sz="1900"/>
            </a:lvl8pPr>
            <a:lvl9pPr lvl="8" rtl="0" algn="r">
              <a:spcBef>
                <a:spcPts val="0"/>
              </a:spcBef>
              <a:spcAft>
                <a:spcPts val="0"/>
              </a:spcAft>
              <a:buSzPts val="1900"/>
              <a:buNone/>
              <a:defRPr sz="1900"/>
            </a:lvl9pPr>
          </a:lstStyle>
          <a:p/>
        </p:txBody>
      </p:sp>
      <p:sp>
        <p:nvSpPr>
          <p:cNvPr id="59" name="Google Shape;59;p14"/>
          <p:cNvSpPr txBox="1"/>
          <p:nvPr>
            <p:ph idx="5" type="subTitle"/>
          </p:nvPr>
        </p:nvSpPr>
        <p:spPr>
          <a:xfrm>
            <a:off x="3690160" y="4272533"/>
            <a:ext cx="3117900" cy="859500"/>
          </a:xfrm>
          <a:prstGeom prst="rect">
            <a:avLst/>
          </a:prstGeom>
        </p:spPr>
        <p:txBody>
          <a:bodyPr anchorCtr="0" anchor="t" bIns="121875" lIns="121875" spcFirstLastPara="1" rIns="121875" wrap="square" tIns="121875">
            <a:noAutofit/>
          </a:bodyPr>
          <a:lstStyle>
            <a:lvl1pPr lvl="0" rtl="0">
              <a:spcBef>
                <a:spcPts val="0"/>
              </a:spcBef>
              <a:spcAft>
                <a:spcPts val="0"/>
              </a:spcAft>
              <a:buNone/>
              <a:defRPr sz="1900"/>
            </a:lvl1pPr>
            <a:lvl2pPr lvl="1" rtl="0">
              <a:spcBef>
                <a:spcPts val="2100"/>
              </a:spcBef>
              <a:spcAft>
                <a:spcPts val="0"/>
              </a:spcAft>
              <a:buNone/>
              <a:defRPr sz="1900"/>
            </a:lvl2pPr>
            <a:lvl3pPr lvl="2" rtl="0">
              <a:spcBef>
                <a:spcPts val="2100"/>
              </a:spcBef>
              <a:spcAft>
                <a:spcPts val="0"/>
              </a:spcAft>
              <a:buNone/>
              <a:defRPr sz="1900"/>
            </a:lvl3pPr>
            <a:lvl4pPr lvl="3" rtl="0">
              <a:spcBef>
                <a:spcPts val="2100"/>
              </a:spcBef>
              <a:spcAft>
                <a:spcPts val="0"/>
              </a:spcAft>
              <a:buNone/>
              <a:defRPr sz="1900"/>
            </a:lvl4pPr>
            <a:lvl5pPr lvl="4" rtl="0">
              <a:spcBef>
                <a:spcPts val="2100"/>
              </a:spcBef>
              <a:spcAft>
                <a:spcPts val="0"/>
              </a:spcAft>
              <a:buNone/>
              <a:defRPr sz="1900"/>
            </a:lvl5pPr>
            <a:lvl6pPr lvl="5" rtl="0">
              <a:spcBef>
                <a:spcPts val="2100"/>
              </a:spcBef>
              <a:spcAft>
                <a:spcPts val="0"/>
              </a:spcAft>
              <a:buNone/>
              <a:defRPr sz="1900"/>
            </a:lvl6pPr>
            <a:lvl7pPr lvl="6" rtl="0">
              <a:spcBef>
                <a:spcPts val="2100"/>
              </a:spcBef>
              <a:spcAft>
                <a:spcPts val="0"/>
              </a:spcAft>
              <a:buNone/>
              <a:defRPr sz="1900"/>
            </a:lvl7pPr>
            <a:lvl8pPr lvl="7" rtl="0">
              <a:spcBef>
                <a:spcPts val="2100"/>
              </a:spcBef>
              <a:spcAft>
                <a:spcPts val="0"/>
              </a:spcAft>
              <a:buNone/>
              <a:defRPr sz="1900"/>
            </a:lvl8pPr>
            <a:lvl9pPr lvl="8" rtl="0">
              <a:spcBef>
                <a:spcPts val="2100"/>
              </a:spcBef>
              <a:spcAft>
                <a:spcPts val="2100"/>
              </a:spcAft>
              <a:buNone/>
              <a:defRPr sz="1900"/>
            </a:lvl9pPr>
          </a:lstStyle>
          <a:p/>
        </p:txBody>
      </p:sp>
      <p:sp>
        <p:nvSpPr>
          <p:cNvPr id="60" name="Google Shape;60;p14"/>
          <p:cNvSpPr txBox="1"/>
          <p:nvPr>
            <p:ph idx="6" type="title"/>
          </p:nvPr>
        </p:nvSpPr>
        <p:spPr>
          <a:xfrm>
            <a:off x="8132065" y="3837442"/>
            <a:ext cx="3117900" cy="561900"/>
          </a:xfrm>
          <a:prstGeom prst="rect">
            <a:avLst/>
          </a:prstGeom>
          <a:noFill/>
          <a:ln>
            <a:noFill/>
          </a:ln>
        </p:spPr>
        <p:txBody>
          <a:bodyPr anchorCtr="0" anchor="ctr" bIns="0" lIns="0" spcFirstLastPara="1" rIns="0" wrap="square" tIns="0">
            <a:noAutofit/>
          </a:bodyPr>
          <a:lstStyle>
            <a:lvl1pPr lvl="0" marR="101600" rtl="0">
              <a:spcBef>
                <a:spcPts val="0"/>
              </a:spcBef>
              <a:spcAft>
                <a:spcPts val="0"/>
              </a:spcAft>
              <a:buSzPts val="1900"/>
              <a:buNone/>
              <a:defRPr i="0" sz="32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61" name="Google Shape;61;p14"/>
          <p:cNvSpPr txBox="1"/>
          <p:nvPr>
            <p:ph idx="7" type="subTitle"/>
          </p:nvPr>
        </p:nvSpPr>
        <p:spPr>
          <a:xfrm>
            <a:off x="8132065" y="4273409"/>
            <a:ext cx="3117900" cy="859500"/>
          </a:xfrm>
          <a:prstGeom prst="rect">
            <a:avLst/>
          </a:prstGeom>
        </p:spPr>
        <p:txBody>
          <a:bodyPr anchorCtr="0" anchor="t" bIns="121875" lIns="121875" spcFirstLastPara="1" rIns="121875" wrap="square" tIns="121875">
            <a:noAutofit/>
          </a:bodyPr>
          <a:lstStyle>
            <a:lvl1pPr lvl="0" rtl="0">
              <a:spcBef>
                <a:spcPts val="0"/>
              </a:spcBef>
              <a:spcAft>
                <a:spcPts val="0"/>
              </a:spcAft>
              <a:buNone/>
              <a:defRPr sz="1900"/>
            </a:lvl1pPr>
            <a:lvl2pPr lvl="1" rtl="0">
              <a:spcBef>
                <a:spcPts val="2100"/>
              </a:spcBef>
              <a:spcAft>
                <a:spcPts val="0"/>
              </a:spcAft>
              <a:buNone/>
              <a:defRPr sz="1900"/>
            </a:lvl2pPr>
            <a:lvl3pPr lvl="2" rtl="0">
              <a:spcBef>
                <a:spcPts val="2100"/>
              </a:spcBef>
              <a:spcAft>
                <a:spcPts val="0"/>
              </a:spcAft>
              <a:buNone/>
              <a:defRPr sz="1900"/>
            </a:lvl3pPr>
            <a:lvl4pPr lvl="3" rtl="0">
              <a:spcBef>
                <a:spcPts val="2100"/>
              </a:spcBef>
              <a:spcAft>
                <a:spcPts val="0"/>
              </a:spcAft>
              <a:buNone/>
              <a:defRPr sz="1900"/>
            </a:lvl4pPr>
            <a:lvl5pPr lvl="4" rtl="0">
              <a:spcBef>
                <a:spcPts val="2100"/>
              </a:spcBef>
              <a:spcAft>
                <a:spcPts val="0"/>
              </a:spcAft>
              <a:buNone/>
              <a:defRPr sz="1900"/>
            </a:lvl5pPr>
            <a:lvl6pPr lvl="5" rtl="0">
              <a:spcBef>
                <a:spcPts val="2100"/>
              </a:spcBef>
              <a:spcAft>
                <a:spcPts val="0"/>
              </a:spcAft>
              <a:buNone/>
              <a:defRPr sz="1900"/>
            </a:lvl6pPr>
            <a:lvl7pPr lvl="6" rtl="0">
              <a:spcBef>
                <a:spcPts val="2100"/>
              </a:spcBef>
              <a:spcAft>
                <a:spcPts val="0"/>
              </a:spcAft>
              <a:buNone/>
              <a:defRPr sz="1900"/>
            </a:lvl7pPr>
            <a:lvl8pPr lvl="7" rtl="0">
              <a:spcBef>
                <a:spcPts val="2100"/>
              </a:spcBef>
              <a:spcAft>
                <a:spcPts val="0"/>
              </a:spcAft>
              <a:buNone/>
              <a:defRPr sz="1900"/>
            </a:lvl8pPr>
            <a:lvl9pPr lvl="8" rtl="0">
              <a:spcBef>
                <a:spcPts val="2100"/>
              </a:spcBef>
              <a:spcAft>
                <a:spcPts val="2100"/>
              </a:spcAft>
              <a:buNone/>
              <a:defRPr sz="1900"/>
            </a:lvl9pPr>
          </a:lstStyle>
          <a:p/>
        </p:txBody>
      </p:sp>
      <p:sp>
        <p:nvSpPr>
          <p:cNvPr id="62" name="Google Shape;62;p14"/>
          <p:cNvSpPr txBox="1"/>
          <p:nvPr>
            <p:ph hasCustomPrompt="1" idx="8" type="title"/>
          </p:nvPr>
        </p:nvSpPr>
        <p:spPr>
          <a:xfrm>
            <a:off x="2611796" y="4219067"/>
            <a:ext cx="799800" cy="561900"/>
          </a:xfrm>
          <a:prstGeom prst="rect">
            <a:avLst/>
          </a:prstGeom>
        </p:spPr>
        <p:txBody>
          <a:bodyPr anchorCtr="0" anchor="ctr" bIns="121875" lIns="121875" spcFirstLastPara="1" rIns="121875" wrap="square" tIns="121875">
            <a:noAutofit/>
          </a:bodyPr>
          <a:lstStyle>
            <a:lvl1pPr lvl="0" rtl="0" algn="r">
              <a:spcBef>
                <a:spcPts val="0"/>
              </a:spcBef>
              <a:spcAft>
                <a:spcPts val="0"/>
              </a:spcAft>
              <a:buSzPts val="6400"/>
              <a:buNone/>
              <a:defRPr sz="32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63" name="Google Shape;63;p14"/>
          <p:cNvSpPr txBox="1"/>
          <p:nvPr>
            <p:ph hasCustomPrompt="1" idx="9" type="title"/>
          </p:nvPr>
        </p:nvSpPr>
        <p:spPr>
          <a:xfrm>
            <a:off x="938882" y="2307133"/>
            <a:ext cx="799800" cy="561900"/>
          </a:xfrm>
          <a:prstGeom prst="rect">
            <a:avLst/>
          </a:prstGeom>
        </p:spPr>
        <p:txBody>
          <a:bodyPr anchorCtr="0" anchor="ctr" bIns="121875" lIns="121875" spcFirstLastPara="1" rIns="121875" wrap="square" tIns="121875">
            <a:noAutofit/>
          </a:bodyPr>
          <a:lstStyle>
            <a:lvl1pPr lvl="0" rtl="0" algn="r">
              <a:spcBef>
                <a:spcPts val="0"/>
              </a:spcBef>
              <a:spcAft>
                <a:spcPts val="0"/>
              </a:spcAft>
              <a:buSzPts val="6400"/>
              <a:buNone/>
              <a:defRPr sz="32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64" name="Google Shape;64;p14"/>
          <p:cNvSpPr txBox="1"/>
          <p:nvPr>
            <p:ph hasCustomPrompt="1" idx="13" type="title"/>
          </p:nvPr>
        </p:nvSpPr>
        <p:spPr>
          <a:xfrm>
            <a:off x="7070231" y="4244842"/>
            <a:ext cx="799800" cy="561900"/>
          </a:xfrm>
          <a:prstGeom prst="rect">
            <a:avLst/>
          </a:prstGeom>
        </p:spPr>
        <p:txBody>
          <a:bodyPr anchorCtr="0" anchor="ctr" bIns="121875" lIns="121875" spcFirstLastPara="1" rIns="121875" wrap="square" tIns="121875">
            <a:noAutofit/>
          </a:bodyPr>
          <a:lstStyle>
            <a:lvl1pPr lvl="0" rtl="0" algn="r">
              <a:spcBef>
                <a:spcPts val="0"/>
              </a:spcBef>
              <a:spcAft>
                <a:spcPts val="0"/>
              </a:spcAft>
              <a:buSzPts val="6400"/>
              <a:buNone/>
              <a:defRPr sz="32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65" name="Google Shape;65;p14"/>
          <p:cNvSpPr txBox="1"/>
          <p:nvPr>
            <p:ph hasCustomPrompt="1" idx="14" type="title"/>
          </p:nvPr>
        </p:nvSpPr>
        <p:spPr>
          <a:xfrm>
            <a:off x="5397199" y="2292283"/>
            <a:ext cx="799800" cy="561900"/>
          </a:xfrm>
          <a:prstGeom prst="rect">
            <a:avLst/>
          </a:prstGeom>
        </p:spPr>
        <p:txBody>
          <a:bodyPr anchorCtr="0" anchor="ctr" bIns="121875" lIns="121875" spcFirstLastPara="1" rIns="121875" wrap="square" tIns="121875">
            <a:noAutofit/>
          </a:bodyPr>
          <a:lstStyle>
            <a:lvl1pPr lvl="0" rtl="0" algn="r">
              <a:spcBef>
                <a:spcPts val="0"/>
              </a:spcBef>
              <a:spcAft>
                <a:spcPts val="0"/>
              </a:spcAft>
              <a:buSzPts val="6400"/>
              <a:buNone/>
              <a:defRPr sz="32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66" name="Google Shape;66;p1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idx="1" type="subTitle"/>
          </p:nvPr>
        </p:nvSpPr>
        <p:spPr>
          <a:xfrm>
            <a:off x="2300658" y="2525767"/>
            <a:ext cx="2944200" cy="935100"/>
          </a:xfrm>
          <a:prstGeom prst="rect">
            <a:avLst/>
          </a:prstGeom>
        </p:spPr>
        <p:txBody>
          <a:bodyPr anchorCtr="0" anchor="ctr" bIns="121875" lIns="121875" spcFirstLastPara="1" rIns="121875" wrap="square" tIns="121875">
            <a:noAutofit/>
          </a:bodyPr>
          <a:lstStyle>
            <a:lvl1pPr lvl="0" rtl="0">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69" name="Google Shape;69;p15"/>
          <p:cNvSpPr txBox="1"/>
          <p:nvPr>
            <p:ph idx="2" type="subTitle"/>
          </p:nvPr>
        </p:nvSpPr>
        <p:spPr>
          <a:xfrm>
            <a:off x="7736063" y="2525767"/>
            <a:ext cx="2944200" cy="935100"/>
          </a:xfrm>
          <a:prstGeom prst="rect">
            <a:avLst/>
          </a:prstGeom>
        </p:spPr>
        <p:txBody>
          <a:bodyPr anchorCtr="0" anchor="ctr" bIns="121875" lIns="121875" spcFirstLastPara="1" rIns="121875" wrap="square" tIns="121875">
            <a:noAutofit/>
          </a:bodyPr>
          <a:lstStyle>
            <a:lvl1pPr lvl="0" rtl="0">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70" name="Google Shape;70;p15"/>
          <p:cNvSpPr txBox="1"/>
          <p:nvPr>
            <p:ph idx="3" type="subTitle"/>
          </p:nvPr>
        </p:nvSpPr>
        <p:spPr>
          <a:xfrm>
            <a:off x="2300658" y="4655267"/>
            <a:ext cx="2944200" cy="935100"/>
          </a:xfrm>
          <a:prstGeom prst="rect">
            <a:avLst/>
          </a:prstGeom>
        </p:spPr>
        <p:txBody>
          <a:bodyPr anchorCtr="0" anchor="ctr" bIns="121875" lIns="121875" spcFirstLastPara="1" rIns="121875" wrap="square" tIns="121875">
            <a:noAutofit/>
          </a:bodyPr>
          <a:lstStyle>
            <a:lvl1pPr lvl="0" rtl="0">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71" name="Google Shape;71;p15"/>
          <p:cNvSpPr txBox="1"/>
          <p:nvPr>
            <p:ph idx="4" type="subTitle"/>
          </p:nvPr>
        </p:nvSpPr>
        <p:spPr>
          <a:xfrm>
            <a:off x="7736063" y="4655267"/>
            <a:ext cx="2944200" cy="935100"/>
          </a:xfrm>
          <a:prstGeom prst="rect">
            <a:avLst/>
          </a:prstGeom>
        </p:spPr>
        <p:txBody>
          <a:bodyPr anchorCtr="0" anchor="ctr" bIns="121875" lIns="121875" spcFirstLastPara="1" rIns="121875" wrap="square" tIns="121875">
            <a:noAutofit/>
          </a:bodyPr>
          <a:lstStyle>
            <a:lvl1pPr lvl="0" rtl="0">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72" name="Google Shape;72;p15"/>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73" name="Google Shape;73;p1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idx="1" type="subTitle"/>
          </p:nvPr>
        </p:nvSpPr>
        <p:spPr>
          <a:xfrm>
            <a:off x="1292727" y="3506867"/>
            <a:ext cx="2950200" cy="1458300"/>
          </a:xfrm>
          <a:prstGeom prst="rect">
            <a:avLst/>
          </a:prstGeom>
          <a:noFill/>
          <a:ln>
            <a:noFill/>
          </a:ln>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76" name="Google Shape;76;p16"/>
          <p:cNvSpPr txBox="1"/>
          <p:nvPr>
            <p:ph idx="2" type="subTitle"/>
          </p:nvPr>
        </p:nvSpPr>
        <p:spPr>
          <a:xfrm>
            <a:off x="7946162" y="3506867"/>
            <a:ext cx="2950200" cy="1458300"/>
          </a:xfrm>
          <a:prstGeom prst="rect">
            <a:avLst/>
          </a:prstGeom>
          <a:noFill/>
          <a:ln>
            <a:noFill/>
          </a:ln>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77" name="Google Shape;77;p16"/>
          <p:cNvSpPr txBox="1"/>
          <p:nvPr>
            <p:ph idx="3" type="subTitle"/>
          </p:nvPr>
        </p:nvSpPr>
        <p:spPr>
          <a:xfrm>
            <a:off x="4618861" y="3506867"/>
            <a:ext cx="2950200" cy="1458300"/>
          </a:xfrm>
          <a:prstGeom prst="rect">
            <a:avLst/>
          </a:prstGeom>
          <a:noFill/>
          <a:ln>
            <a:noFill/>
          </a:ln>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78" name="Google Shape;78;p16"/>
          <p:cNvSpPr txBox="1"/>
          <p:nvPr>
            <p:ph type="title"/>
          </p:nvPr>
        </p:nvSpPr>
        <p:spPr>
          <a:xfrm>
            <a:off x="1279830" y="4965267"/>
            <a:ext cx="20520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79" name="Google Shape;79;p16"/>
          <p:cNvSpPr txBox="1"/>
          <p:nvPr>
            <p:ph idx="4" type="title"/>
          </p:nvPr>
        </p:nvSpPr>
        <p:spPr>
          <a:xfrm>
            <a:off x="8836039" y="4965267"/>
            <a:ext cx="20520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80" name="Google Shape;80;p16"/>
          <p:cNvSpPr txBox="1"/>
          <p:nvPr>
            <p:ph idx="5" type="title"/>
          </p:nvPr>
        </p:nvSpPr>
        <p:spPr>
          <a:xfrm>
            <a:off x="5072512" y="4965267"/>
            <a:ext cx="20520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81" name="Google Shape;81;p16"/>
          <p:cNvSpPr txBox="1"/>
          <p:nvPr>
            <p:ph idx="6"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82" name="Google Shape;82;p1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ph idx="1" type="subTitle"/>
          </p:nvPr>
        </p:nvSpPr>
        <p:spPr>
          <a:xfrm>
            <a:off x="8005997" y="3093633"/>
            <a:ext cx="2674200" cy="52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600"/>
            </a:lvl1pPr>
            <a:lvl2pPr lvl="1" rtl="0">
              <a:lnSpc>
                <a:spcPct val="100000"/>
              </a:lnSpc>
              <a:spcBef>
                <a:spcPts val="2100"/>
              </a:spcBef>
              <a:spcAft>
                <a:spcPts val="0"/>
              </a:spcAft>
              <a:buNone/>
              <a:defRPr sz="1600"/>
            </a:lvl2pPr>
            <a:lvl3pPr lvl="2" rtl="0">
              <a:lnSpc>
                <a:spcPct val="100000"/>
              </a:lnSpc>
              <a:spcBef>
                <a:spcPts val="2100"/>
              </a:spcBef>
              <a:spcAft>
                <a:spcPts val="0"/>
              </a:spcAft>
              <a:buNone/>
              <a:defRPr sz="1600"/>
            </a:lvl3pPr>
            <a:lvl4pPr lvl="3" rtl="0">
              <a:lnSpc>
                <a:spcPct val="100000"/>
              </a:lnSpc>
              <a:spcBef>
                <a:spcPts val="2100"/>
              </a:spcBef>
              <a:spcAft>
                <a:spcPts val="0"/>
              </a:spcAft>
              <a:buNone/>
              <a:defRPr sz="1600"/>
            </a:lvl4pPr>
            <a:lvl5pPr lvl="4" rtl="0">
              <a:lnSpc>
                <a:spcPct val="100000"/>
              </a:lnSpc>
              <a:spcBef>
                <a:spcPts val="2100"/>
              </a:spcBef>
              <a:spcAft>
                <a:spcPts val="0"/>
              </a:spcAft>
              <a:buNone/>
              <a:defRPr sz="1600"/>
            </a:lvl5pPr>
            <a:lvl6pPr lvl="5" rtl="0">
              <a:lnSpc>
                <a:spcPct val="100000"/>
              </a:lnSpc>
              <a:spcBef>
                <a:spcPts val="2100"/>
              </a:spcBef>
              <a:spcAft>
                <a:spcPts val="0"/>
              </a:spcAft>
              <a:buNone/>
              <a:defRPr sz="1600"/>
            </a:lvl6pPr>
            <a:lvl7pPr lvl="6" rtl="0">
              <a:lnSpc>
                <a:spcPct val="100000"/>
              </a:lnSpc>
              <a:spcBef>
                <a:spcPts val="2100"/>
              </a:spcBef>
              <a:spcAft>
                <a:spcPts val="0"/>
              </a:spcAft>
              <a:buNone/>
              <a:defRPr sz="1600"/>
            </a:lvl7pPr>
            <a:lvl8pPr lvl="7" rtl="0">
              <a:lnSpc>
                <a:spcPct val="100000"/>
              </a:lnSpc>
              <a:spcBef>
                <a:spcPts val="2100"/>
              </a:spcBef>
              <a:spcAft>
                <a:spcPts val="0"/>
              </a:spcAft>
              <a:buNone/>
              <a:defRPr sz="1600"/>
            </a:lvl8pPr>
            <a:lvl9pPr lvl="8" rtl="0">
              <a:lnSpc>
                <a:spcPct val="100000"/>
              </a:lnSpc>
              <a:spcBef>
                <a:spcPts val="2100"/>
              </a:spcBef>
              <a:spcAft>
                <a:spcPts val="2100"/>
              </a:spcAft>
              <a:buNone/>
              <a:defRPr sz="1600"/>
            </a:lvl9pPr>
          </a:lstStyle>
          <a:p/>
        </p:txBody>
      </p:sp>
      <p:sp>
        <p:nvSpPr>
          <p:cNvPr id="85" name="Google Shape;85;p17"/>
          <p:cNvSpPr txBox="1"/>
          <p:nvPr>
            <p:ph idx="2" type="subTitle"/>
          </p:nvPr>
        </p:nvSpPr>
        <p:spPr>
          <a:xfrm>
            <a:off x="8005997" y="4638154"/>
            <a:ext cx="2674200" cy="52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600"/>
            </a:lvl1pPr>
            <a:lvl2pPr lvl="1" rtl="0">
              <a:lnSpc>
                <a:spcPct val="100000"/>
              </a:lnSpc>
              <a:spcBef>
                <a:spcPts val="2100"/>
              </a:spcBef>
              <a:spcAft>
                <a:spcPts val="0"/>
              </a:spcAft>
              <a:buNone/>
              <a:defRPr sz="1600"/>
            </a:lvl2pPr>
            <a:lvl3pPr lvl="2" rtl="0">
              <a:lnSpc>
                <a:spcPct val="100000"/>
              </a:lnSpc>
              <a:spcBef>
                <a:spcPts val="2100"/>
              </a:spcBef>
              <a:spcAft>
                <a:spcPts val="0"/>
              </a:spcAft>
              <a:buNone/>
              <a:defRPr sz="1600"/>
            </a:lvl3pPr>
            <a:lvl4pPr lvl="3" rtl="0">
              <a:lnSpc>
                <a:spcPct val="100000"/>
              </a:lnSpc>
              <a:spcBef>
                <a:spcPts val="2100"/>
              </a:spcBef>
              <a:spcAft>
                <a:spcPts val="0"/>
              </a:spcAft>
              <a:buNone/>
              <a:defRPr sz="1600"/>
            </a:lvl4pPr>
            <a:lvl5pPr lvl="4" rtl="0">
              <a:lnSpc>
                <a:spcPct val="100000"/>
              </a:lnSpc>
              <a:spcBef>
                <a:spcPts val="2100"/>
              </a:spcBef>
              <a:spcAft>
                <a:spcPts val="0"/>
              </a:spcAft>
              <a:buNone/>
              <a:defRPr sz="1600"/>
            </a:lvl5pPr>
            <a:lvl6pPr lvl="5" rtl="0">
              <a:lnSpc>
                <a:spcPct val="100000"/>
              </a:lnSpc>
              <a:spcBef>
                <a:spcPts val="2100"/>
              </a:spcBef>
              <a:spcAft>
                <a:spcPts val="0"/>
              </a:spcAft>
              <a:buNone/>
              <a:defRPr sz="1600"/>
            </a:lvl6pPr>
            <a:lvl7pPr lvl="6" rtl="0">
              <a:lnSpc>
                <a:spcPct val="100000"/>
              </a:lnSpc>
              <a:spcBef>
                <a:spcPts val="2100"/>
              </a:spcBef>
              <a:spcAft>
                <a:spcPts val="0"/>
              </a:spcAft>
              <a:buNone/>
              <a:defRPr sz="1600"/>
            </a:lvl7pPr>
            <a:lvl8pPr lvl="7" rtl="0">
              <a:lnSpc>
                <a:spcPct val="100000"/>
              </a:lnSpc>
              <a:spcBef>
                <a:spcPts val="2100"/>
              </a:spcBef>
              <a:spcAft>
                <a:spcPts val="0"/>
              </a:spcAft>
              <a:buNone/>
              <a:defRPr sz="1600"/>
            </a:lvl8pPr>
            <a:lvl9pPr lvl="8" rtl="0">
              <a:lnSpc>
                <a:spcPct val="100000"/>
              </a:lnSpc>
              <a:spcBef>
                <a:spcPts val="2100"/>
              </a:spcBef>
              <a:spcAft>
                <a:spcPts val="2100"/>
              </a:spcAft>
              <a:buNone/>
              <a:defRPr sz="1600"/>
            </a:lvl9pPr>
          </a:lstStyle>
          <a:p/>
        </p:txBody>
      </p:sp>
      <p:sp>
        <p:nvSpPr>
          <p:cNvPr id="86" name="Google Shape;86;p17"/>
          <p:cNvSpPr txBox="1"/>
          <p:nvPr>
            <p:ph hasCustomPrompt="1" type="title"/>
          </p:nvPr>
        </p:nvSpPr>
        <p:spPr>
          <a:xfrm>
            <a:off x="8005997" y="2605367"/>
            <a:ext cx="1646700" cy="639300"/>
          </a:xfrm>
          <a:prstGeom prst="rect">
            <a:avLst/>
          </a:prstGeom>
        </p:spPr>
        <p:txBody>
          <a:bodyPr anchorCtr="0" anchor="b" bIns="121875" lIns="121875" spcFirstLastPara="1" rIns="121875" wrap="square" tIns="121875">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7" name="Google Shape;87;p17"/>
          <p:cNvSpPr txBox="1"/>
          <p:nvPr>
            <p:ph hasCustomPrompt="1" idx="3" type="title"/>
          </p:nvPr>
        </p:nvSpPr>
        <p:spPr>
          <a:xfrm>
            <a:off x="8005997" y="4133966"/>
            <a:ext cx="1646700" cy="639300"/>
          </a:xfrm>
          <a:prstGeom prst="rect">
            <a:avLst/>
          </a:prstGeom>
        </p:spPr>
        <p:txBody>
          <a:bodyPr anchorCtr="0" anchor="b" bIns="121875" lIns="121875" spcFirstLastPara="1" rIns="121875" wrap="square" tIns="121875">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8" name="Google Shape;88;p17"/>
          <p:cNvSpPr txBox="1"/>
          <p:nvPr>
            <p:ph idx="4"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89" name="Google Shape;89;p1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1221328" y="3258413"/>
            <a:ext cx="24546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92" name="Google Shape;92;p18"/>
          <p:cNvSpPr txBox="1"/>
          <p:nvPr>
            <p:ph idx="1" type="subTitle"/>
          </p:nvPr>
        </p:nvSpPr>
        <p:spPr>
          <a:xfrm>
            <a:off x="1048104" y="2545933"/>
            <a:ext cx="28008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93" name="Google Shape;93;p18"/>
          <p:cNvSpPr txBox="1"/>
          <p:nvPr>
            <p:ph idx="2" type="title"/>
          </p:nvPr>
        </p:nvSpPr>
        <p:spPr>
          <a:xfrm>
            <a:off x="8395731" y="3258413"/>
            <a:ext cx="24546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94" name="Google Shape;94;p18"/>
          <p:cNvSpPr txBox="1"/>
          <p:nvPr>
            <p:ph idx="3" type="subTitle"/>
          </p:nvPr>
        </p:nvSpPr>
        <p:spPr>
          <a:xfrm>
            <a:off x="8105205" y="2545933"/>
            <a:ext cx="30357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95" name="Google Shape;95;p18"/>
          <p:cNvSpPr txBox="1"/>
          <p:nvPr>
            <p:ph idx="4" type="title"/>
          </p:nvPr>
        </p:nvSpPr>
        <p:spPr>
          <a:xfrm>
            <a:off x="4808529" y="5163680"/>
            <a:ext cx="24546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96" name="Google Shape;96;p18"/>
          <p:cNvSpPr txBox="1"/>
          <p:nvPr>
            <p:ph idx="5" type="subTitle"/>
          </p:nvPr>
        </p:nvSpPr>
        <p:spPr>
          <a:xfrm>
            <a:off x="4518003" y="4443000"/>
            <a:ext cx="30357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97" name="Google Shape;97;p18"/>
          <p:cNvSpPr txBox="1"/>
          <p:nvPr>
            <p:ph idx="6" type="title"/>
          </p:nvPr>
        </p:nvSpPr>
        <p:spPr>
          <a:xfrm>
            <a:off x="4808529" y="3258413"/>
            <a:ext cx="24546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98" name="Google Shape;98;p18"/>
          <p:cNvSpPr txBox="1"/>
          <p:nvPr>
            <p:ph idx="7" type="subTitle"/>
          </p:nvPr>
        </p:nvSpPr>
        <p:spPr>
          <a:xfrm>
            <a:off x="4518003" y="2545933"/>
            <a:ext cx="30357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99" name="Google Shape;99;p18"/>
          <p:cNvSpPr txBox="1"/>
          <p:nvPr>
            <p:ph idx="8" type="title"/>
          </p:nvPr>
        </p:nvSpPr>
        <p:spPr>
          <a:xfrm>
            <a:off x="1221328" y="5163680"/>
            <a:ext cx="24546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00" name="Google Shape;100;p18"/>
          <p:cNvSpPr txBox="1"/>
          <p:nvPr>
            <p:ph idx="9" type="subTitle"/>
          </p:nvPr>
        </p:nvSpPr>
        <p:spPr>
          <a:xfrm>
            <a:off x="1048171" y="4443000"/>
            <a:ext cx="28008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101" name="Google Shape;101;p18"/>
          <p:cNvSpPr txBox="1"/>
          <p:nvPr>
            <p:ph idx="13" type="title"/>
          </p:nvPr>
        </p:nvSpPr>
        <p:spPr>
          <a:xfrm>
            <a:off x="8659065" y="5163684"/>
            <a:ext cx="19278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02" name="Google Shape;102;p18"/>
          <p:cNvSpPr txBox="1"/>
          <p:nvPr>
            <p:ph idx="14" type="subTitle"/>
          </p:nvPr>
        </p:nvSpPr>
        <p:spPr>
          <a:xfrm>
            <a:off x="8105205" y="4443000"/>
            <a:ext cx="3035700" cy="7635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sz="1900"/>
            </a:lvl1pPr>
            <a:lvl2pPr lvl="1" rtl="0" algn="ctr">
              <a:lnSpc>
                <a:spcPct val="100000"/>
              </a:lnSpc>
              <a:spcBef>
                <a:spcPts val="2100"/>
              </a:spcBef>
              <a:spcAft>
                <a:spcPts val="0"/>
              </a:spcAft>
              <a:buNone/>
              <a:defRPr sz="1900"/>
            </a:lvl2pPr>
            <a:lvl3pPr lvl="2" rtl="0" algn="ctr">
              <a:lnSpc>
                <a:spcPct val="100000"/>
              </a:lnSpc>
              <a:spcBef>
                <a:spcPts val="2100"/>
              </a:spcBef>
              <a:spcAft>
                <a:spcPts val="0"/>
              </a:spcAft>
              <a:buNone/>
              <a:defRPr sz="1900"/>
            </a:lvl3pPr>
            <a:lvl4pPr lvl="3" rtl="0" algn="ctr">
              <a:lnSpc>
                <a:spcPct val="100000"/>
              </a:lnSpc>
              <a:spcBef>
                <a:spcPts val="2100"/>
              </a:spcBef>
              <a:spcAft>
                <a:spcPts val="0"/>
              </a:spcAft>
              <a:buNone/>
              <a:defRPr sz="1900"/>
            </a:lvl4pPr>
            <a:lvl5pPr lvl="4" rtl="0" algn="ctr">
              <a:lnSpc>
                <a:spcPct val="100000"/>
              </a:lnSpc>
              <a:spcBef>
                <a:spcPts val="2100"/>
              </a:spcBef>
              <a:spcAft>
                <a:spcPts val="0"/>
              </a:spcAft>
              <a:buNone/>
              <a:defRPr sz="1900"/>
            </a:lvl5pPr>
            <a:lvl6pPr lvl="5" rtl="0" algn="ctr">
              <a:lnSpc>
                <a:spcPct val="100000"/>
              </a:lnSpc>
              <a:spcBef>
                <a:spcPts val="2100"/>
              </a:spcBef>
              <a:spcAft>
                <a:spcPts val="0"/>
              </a:spcAft>
              <a:buNone/>
              <a:defRPr sz="1900"/>
            </a:lvl6pPr>
            <a:lvl7pPr lvl="6" rtl="0" algn="ctr">
              <a:lnSpc>
                <a:spcPct val="100000"/>
              </a:lnSpc>
              <a:spcBef>
                <a:spcPts val="2100"/>
              </a:spcBef>
              <a:spcAft>
                <a:spcPts val="0"/>
              </a:spcAft>
              <a:buNone/>
              <a:defRPr sz="1900"/>
            </a:lvl7pPr>
            <a:lvl8pPr lvl="7" rtl="0" algn="ctr">
              <a:lnSpc>
                <a:spcPct val="100000"/>
              </a:lnSpc>
              <a:spcBef>
                <a:spcPts val="2100"/>
              </a:spcBef>
              <a:spcAft>
                <a:spcPts val="0"/>
              </a:spcAft>
              <a:buNone/>
              <a:defRPr sz="1900"/>
            </a:lvl8pPr>
            <a:lvl9pPr lvl="8" rtl="0" algn="ctr">
              <a:lnSpc>
                <a:spcPct val="100000"/>
              </a:lnSpc>
              <a:spcBef>
                <a:spcPts val="2100"/>
              </a:spcBef>
              <a:spcAft>
                <a:spcPts val="2100"/>
              </a:spcAft>
              <a:buNone/>
              <a:defRPr sz="1900"/>
            </a:lvl9pPr>
          </a:lstStyle>
          <a:p/>
        </p:txBody>
      </p:sp>
      <p:sp>
        <p:nvSpPr>
          <p:cNvPr id="103" name="Google Shape;103;p18"/>
          <p:cNvSpPr txBox="1"/>
          <p:nvPr>
            <p:ph idx="15"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04" name="Google Shape;104;p1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ph type="ctrTitle"/>
          </p:nvPr>
        </p:nvSpPr>
        <p:spPr>
          <a:xfrm>
            <a:off x="3415379" y="967200"/>
            <a:ext cx="5358600" cy="1950300"/>
          </a:xfrm>
          <a:prstGeom prst="rect">
            <a:avLst/>
          </a:prstGeom>
        </p:spPr>
        <p:txBody>
          <a:bodyPr anchorCtr="0" anchor="b" bIns="121875" lIns="121875" spcFirstLastPara="1" rIns="121875" wrap="square" tIns="121875">
            <a:noAutofit/>
          </a:bodyPr>
          <a:lstStyle>
            <a:lvl1pPr lvl="0" rtl="0" algn="ctr">
              <a:spcBef>
                <a:spcPts val="0"/>
              </a:spcBef>
              <a:spcAft>
                <a:spcPts val="0"/>
              </a:spcAft>
              <a:buClr>
                <a:srgbClr val="F3F3F3"/>
              </a:buClr>
              <a:buSzPts val="6900"/>
              <a:buNone/>
              <a:defRPr sz="96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07" name="Google Shape;107;p19"/>
          <p:cNvSpPr txBox="1"/>
          <p:nvPr>
            <p:ph idx="1" type="subTitle"/>
          </p:nvPr>
        </p:nvSpPr>
        <p:spPr>
          <a:xfrm>
            <a:off x="3415112" y="2966933"/>
            <a:ext cx="5358600" cy="10569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08" name="Google Shape;108;p19"/>
          <p:cNvSpPr txBox="1"/>
          <p:nvPr/>
        </p:nvSpPr>
        <p:spPr>
          <a:xfrm>
            <a:off x="3750295" y="5061967"/>
            <a:ext cx="4688700" cy="759300"/>
          </a:xfrm>
          <a:prstGeom prst="rect">
            <a:avLst/>
          </a:prstGeom>
          <a:noFill/>
          <a:ln>
            <a:noFill/>
          </a:ln>
        </p:spPr>
        <p:txBody>
          <a:bodyPr anchorCtr="0" anchor="t" bIns="121875" lIns="121875" spcFirstLastPara="1" rIns="121875" wrap="square" tIns="121875">
            <a:noAutofit/>
          </a:bodyPr>
          <a:lstStyle/>
          <a:p>
            <a:pPr indent="0" lvl="0" marL="0" rtl="0" algn="ctr">
              <a:spcBef>
                <a:spcPts val="400"/>
              </a:spcBef>
              <a:spcAft>
                <a:spcPts val="0"/>
              </a:spcAft>
              <a:buNone/>
            </a:pPr>
            <a:r>
              <a:rPr lang="en" sz="12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12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1200">
                <a:solidFill>
                  <a:schemeClr val="lt2"/>
                </a:solidFill>
                <a:latin typeface="Fira Sans Condensed Light"/>
                <a:ea typeface="Fira Sans Condensed Light"/>
                <a:cs typeface="Fira Sans Condensed Light"/>
                <a:sym typeface="Fira Sans Condensed Light"/>
              </a:rPr>
              <a:t>, including icons by </a:t>
            </a:r>
            <a:r>
              <a:rPr b="1" lang="en" sz="12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1200">
                <a:solidFill>
                  <a:schemeClr val="lt2"/>
                </a:solidFill>
                <a:latin typeface="Fira Sans Condensed Light"/>
                <a:ea typeface="Fira Sans Condensed Light"/>
                <a:cs typeface="Fira Sans Condensed Light"/>
                <a:sym typeface="Fira Sans Condensed Light"/>
              </a:rPr>
              <a:t>, and infographics &amp; images by </a:t>
            </a:r>
            <a:r>
              <a:rPr b="1" lang="en" sz="12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1200">
                <a:solidFill>
                  <a:schemeClr val="lt2"/>
                </a:solidFill>
                <a:latin typeface="Fira Sans Condensed Light"/>
                <a:ea typeface="Fira Sans Condensed Light"/>
                <a:cs typeface="Fira Sans Condensed Light"/>
                <a:sym typeface="Fira Sans Condensed Light"/>
              </a:rPr>
              <a:t>. </a:t>
            </a:r>
            <a:endParaRPr sz="1200">
              <a:solidFill>
                <a:schemeClr val="lt2"/>
              </a:solidFill>
              <a:latin typeface="Fira Sans Condensed Light"/>
              <a:ea typeface="Fira Sans Condensed Light"/>
              <a:cs typeface="Fira Sans Condensed Light"/>
              <a:sym typeface="Fira Sans Condensed Light"/>
            </a:endParaRPr>
          </a:p>
          <a:p>
            <a:pPr indent="0" lvl="0" marL="0" rtl="0" algn="ctr">
              <a:spcBef>
                <a:spcPts val="400"/>
              </a:spcBef>
              <a:spcAft>
                <a:spcPts val="0"/>
              </a:spcAft>
              <a:buNone/>
            </a:pPr>
            <a:r>
              <a:t/>
            </a:r>
            <a:endParaRPr sz="1200">
              <a:solidFill>
                <a:schemeClr val="lt2"/>
              </a:solidFill>
              <a:latin typeface="Fira Sans Condensed Light"/>
              <a:ea typeface="Fira Sans Condensed Light"/>
              <a:cs typeface="Fira Sans Condensed Light"/>
              <a:sym typeface="Fira Sans Condensed Light"/>
            </a:endParaRPr>
          </a:p>
        </p:txBody>
      </p:sp>
      <p:sp>
        <p:nvSpPr>
          <p:cNvPr id="109" name="Google Shape;109;p1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6177301" y="1912800"/>
            <a:ext cx="4709100" cy="3032400"/>
          </a:xfrm>
          <a:prstGeom prst="rect">
            <a:avLst/>
          </a:prstGeom>
        </p:spPr>
        <p:txBody>
          <a:bodyPr anchorCtr="0" anchor="ctr" bIns="121875" lIns="121875" spcFirstLastPara="1" rIns="121875" wrap="square" tIns="121875">
            <a:noAutofit/>
          </a:bodyPr>
          <a:lstStyle>
            <a:lvl1pPr lvl="0" rtl="0">
              <a:spcBef>
                <a:spcPts val="0"/>
              </a:spcBef>
              <a:spcAft>
                <a:spcPts val="0"/>
              </a:spcAft>
              <a:buSzPts val="1900"/>
              <a:buNone/>
              <a:defRPr sz="64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4" name="Google Shape;14;p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959760" y="1536633"/>
            <a:ext cx="10269300" cy="4555200"/>
          </a:xfrm>
          <a:prstGeom prst="rect">
            <a:avLst/>
          </a:prstGeom>
          <a:solidFill>
            <a:srgbClr val="FFFFFF">
              <a:alpha val="45090"/>
            </a:srgbClr>
          </a:solidFill>
        </p:spPr>
        <p:txBody>
          <a:bodyPr anchorCtr="0" anchor="t" bIns="121875" lIns="121875" spcFirstLastPara="1" rIns="121875" wrap="square" tIns="121875">
            <a:noAutofit/>
          </a:bodyPr>
          <a:lstStyle>
            <a:lvl1pPr indent="-323850" lvl="0" marL="457200">
              <a:lnSpc>
                <a:spcPct val="100000"/>
              </a:lnSpc>
              <a:spcBef>
                <a:spcPts val="0"/>
              </a:spcBef>
              <a:spcAft>
                <a:spcPts val="0"/>
              </a:spcAft>
              <a:buClr>
                <a:srgbClr val="434343"/>
              </a:buClr>
              <a:buSzPts val="1500"/>
              <a:buAutoNum type="arabicPeriod"/>
              <a:defRPr sz="1700">
                <a:solidFill>
                  <a:srgbClr val="F3F3F3"/>
                </a:solidFill>
              </a:defRPr>
            </a:lvl1pPr>
            <a:lvl2pPr indent="-323850" lvl="1" marL="914400">
              <a:spcBef>
                <a:spcPts val="2100"/>
              </a:spcBef>
              <a:spcAft>
                <a:spcPts val="0"/>
              </a:spcAft>
              <a:buClr>
                <a:srgbClr val="000000"/>
              </a:buClr>
              <a:buSzPts val="1500"/>
              <a:buAutoNum type="alphaLcPeriod"/>
              <a:defRPr sz="1600"/>
            </a:lvl2pPr>
            <a:lvl3pPr indent="-323850" lvl="2" marL="1371600">
              <a:spcBef>
                <a:spcPts val="2100"/>
              </a:spcBef>
              <a:spcAft>
                <a:spcPts val="0"/>
              </a:spcAft>
              <a:buClr>
                <a:srgbClr val="000000"/>
              </a:buClr>
              <a:buSzPts val="1500"/>
              <a:buAutoNum type="romanLcPeriod"/>
              <a:defRPr sz="1600"/>
            </a:lvl3pPr>
            <a:lvl4pPr indent="-323850" lvl="3" marL="1828800">
              <a:spcBef>
                <a:spcPts val="2100"/>
              </a:spcBef>
              <a:spcAft>
                <a:spcPts val="0"/>
              </a:spcAft>
              <a:buClr>
                <a:srgbClr val="000000"/>
              </a:buClr>
              <a:buSzPts val="1500"/>
              <a:buAutoNum type="arabicPeriod"/>
              <a:defRPr sz="1600"/>
            </a:lvl4pPr>
            <a:lvl5pPr indent="-323850" lvl="4" marL="2286000">
              <a:spcBef>
                <a:spcPts val="2100"/>
              </a:spcBef>
              <a:spcAft>
                <a:spcPts val="0"/>
              </a:spcAft>
              <a:buClr>
                <a:srgbClr val="000000"/>
              </a:buClr>
              <a:buSzPts val="1500"/>
              <a:buAutoNum type="alphaLcPeriod"/>
              <a:defRPr sz="1600"/>
            </a:lvl5pPr>
            <a:lvl6pPr indent="-323850" lvl="5" marL="2743200">
              <a:spcBef>
                <a:spcPts val="2100"/>
              </a:spcBef>
              <a:spcAft>
                <a:spcPts val="0"/>
              </a:spcAft>
              <a:buClr>
                <a:srgbClr val="000000"/>
              </a:buClr>
              <a:buSzPts val="1500"/>
              <a:buAutoNum type="romanLcPeriod"/>
              <a:defRPr sz="1600"/>
            </a:lvl6pPr>
            <a:lvl7pPr indent="-323850" lvl="6" marL="3200400">
              <a:spcBef>
                <a:spcPts val="2100"/>
              </a:spcBef>
              <a:spcAft>
                <a:spcPts val="0"/>
              </a:spcAft>
              <a:buClr>
                <a:srgbClr val="000000"/>
              </a:buClr>
              <a:buSzPts val="1500"/>
              <a:buAutoNum type="arabicPeriod"/>
              <a:defRPr sz="1600"/>
            </a:lvl7pPr>
            <a:lvl8pPr indent="-323850" lvl="7" marL="3657600">
              <a:spcBef>
                <a:spcPts val="2100"/>
              </a:spcBef>
              <a:spcAft>
                <a:spcPts val="0"/>
              </a:spcAft>
              <a:buClr>
                <a:srgbClr val="000000"/>
              </a:buClr>
              <a:buSzPts val="1500"/>
              <a:buAutoNum type="alphaLcPeriod"/>
              <a:defRPr sz="1600"/>
            </a:lvl8pPr>
            <a:lvl9pPr indent="-323850" lvl="8" marL="4114800">
              <a:spcBef>
                <a:spcPts val="2100"/>
              </a:spcBef>
              <a:spcAft>
                <a:spcPts val="2100"/>
              </a:spcAft>
              <a:buClr>
                <a:srgbClr val="000000"/>
              </a:buClr>
              <a:buSzPts val="1500"/>
              <a:buAutoNum type="romanLcPeriod"/>
              <a:defRPr sz="1600"/>
            </a:lvl9pPr>
          </a:lstStyle>
          <a:p/>
        </p:txBody>
      </p:sp>
      <p:sp>
        <p:nvSpPr>
          <p:cNvPr id="17" name="Google Shape;17;p4"/>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8" name="Google Shape;18;p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solidFill>
                  <a:srgbClr val="F3F3F3"/>
                </a:solidFill>
              </a:defRPr>
            </a:lvl1pPr>
            <a:lvl2pPr lvl="1">
              <a:buNone/>
              <a:defRPr>
                <a:solidFill>
                  <a:srgbClr val="F3F3F3"/>
                </a:solidFill>
              </a:defRPr>
            </a:lvl2pPr>
            <a:lvl3pPr lvl="2">
              <a:buNone/>
              <a:defRPr>
                <a:solidFill>
                  <a:srgbClr val="F3F3F3"/>
                </a:solidFill>
              </a:defRPr>
            </a:lvl3pPr>
            <a:lvl4pPr lvl="3">
              <a:buNone/>
              <a:defRPr>
                <a:solidFill>
                  <a:srgbClr val="F3F3F3"/>
                </a:solidFill>
              </a:defRPr>
            </a:lvl4pPr>
            <a:lvl5pPr lvl="4">
              <a:buNone/>
              <a:defRPr>
                <a:solidFill>
                  <a:srgbClr val="F3F3F3"/>
                </a:solidFill>
              </a:defRPr>
            </a:lvl5pPr>
            <a:lvl6pPr lvl="5">
              <a:buNone/>
              <a:defRPr>
                <a:solidFill>
                  <a:srgbClr val="F3F3F3"/>
                </a:solidFill>
              </a:defRPr>
            </a:lvl6pPr>
            <a:lvl7pPr lvl="6">
              <a:buNone/>
              <a:defRPr>
                <a:solidFill>
                  <a:srgbClr val="F3F3F3"/>
                </a:solidFill>
              </a:defRPr>
            </a:lvl7pPr>
            <a:lvl8pPr lvl="7">
              <a:buNone/>
              <a:defRPr>
                <a:solidFill>
                  <a:srgbClr val="F3F3F3"/>
                </a:solidFill>
              </a:defRPr>
            </a:lvl8pPr>
            <a:lvl9pPr lvl="8">
              <a:buNone/>
              <a:defRPr>
                <a:solidFill>
                  <a:srgbClr val="F3F3F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idx="1" type="subTitle"/>
          </p:nvPr>
        </p:nvSpPr>
        <p:spPr>
          <a:xfrm flipH="1">
            <a:off x="7443783" y="3872667"/>
            <a:ext cx="2267700" cy="5940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SzPts val="1900"/>
              <a:buFont typeface="Anton"/>
              <a:buNone/>
              <a:defRPr sz="2400">
                <a:latin typeface="Anton"/>
                <a:ea typeface="Anton"/>
                <a:cs typeface="Anton"/>
                <a:sym typeface="Anton"/>
              </a:defRPr>
            </a:lvl1pPr>
            <a:lvl2pPr lvl="1" rtl="0" algn="ctr">
              <a:lnSpc>
                <a:spcPct val="100000"/>
              </a:lnSpc>
              <a:spcBef>
                <a:spcPts val="0"/>
              </a:spcBef>
              <a:spcAft>
                <a:spcPts val="0"/>
              </a:spcAft>
              <a:buSzPts val="1900"/>
              <a:buFont typeface="Anton"/>
              <a:buNone/>
              <a:defRPr b="1" sz="1900">
                <a:latin typeface="Anton"/>
                <a:ea typeface="Anton"/>
                <a:cs typeface="Anton"/>
                <a:sym typeface="Anton"/>
              </a:defRPr>
            </a:lvl2pPr>
            <a:lvl3pPr lvl="2" rtl="0" algn="ctr">
              <a:lnSpc>
                <a:spcPct val="100000"/>
              </a:lnSpc>
              <a:spcBef>
                <a:spcPts val="0"/>
              </a:spcBef>
              <a:spcAft>
                <a:spcPts val="0"/>
              </a:spcAft>
              <a:buSzPts val="1900"/>
              <a:buFont typeface="Anton"/>
              <a:buNone/>
              <a:defRPr b="1" sz="1900">
                <a:latin typeface="Anton"/>
                <a:ea typeface="Anton"/>
                <a:cs typeface="Anton"/>
                <a:sym typeface="Anton"/>
              </a:defRPr>
            </a:lvl3pPr>
            <a:lvl4pPr lvl="3" rtl="0" algn="ctr">
              <a:lnSpc>
                <a:spcPct val="100000"/>
              </a:lnSpc>
              <a:spcBef>
                <a:spcPts val="0"/>
              </a:spcBef>
              <a:spcAft>
                <a:spcPts val="0"/>
              </a:spcAft>
              <a:buSzPts val="1900"/>
              <a:buFont typeface="Anton"/>
              <a:buNone/>
              <a:defRPr b="1" sz="1900">
                <a:latin typeface="Anton"/>
                <a:ea typeface="Anton"/>
                <a:cs typeface="Anton"/>
                <a:sym typeface="Anton"/>
              </a:defRPr>
            </a:lvl4pPr>
            <a:lvl5pPr lvl="4" rtl="0" algn="ctr">
              <a:lnSpc>
                <a:spcPct val="100000"/>
              </a:lnSpc>
              <a:spcBef>
                <a:spcPts val="0"/>
              </a:spcBef>
              <a:spcAft>
                <a:spcPts val="0"/>
              </a:spcAft>
              <a:buSzPts val="1900"/>
              <a:buFont typeface="Anton"/>
              <a:buNone/>
              <a:defRPr b="1" sz="1900">
                <a:latin typeface="Anton"/>
                <a:ea typeface="Anton"/>
                <a:cs typeface="Anton"/>
                <a:sym typeface="Anton"/>
              </a:defRPr>
            </a:lvl5pPr>
            <a:lvl6pPr lvl="5" rtl="0" algn="ctr">
              <a:lnSpc>
                <a:spcPct val="100000"/>
              </a:lnSpc>
              <a:spcBef>
                <a:spcPts val="0"/>
              </a:spcBef>
              <a:spcAft>
                <a:spcPts val="0"/>
              </a:spcAft>
              <a:buSzPts val="1900"/>
              <a:buFont typeface="Anton"/>
              <a:buNone/>
              <a:defRPr b="1" sz="1900">
                <a:latin typeface="Anton"/>
                <a:ea typeface="Anton"/>
                <a:cs typeface="Anton"/>
                <a:sym typeface="Anton"/>
              </a:defRPr>
            </a:lvl6pPr>
            <a:lvl7pPr lvl="6" rtl="0" algn="ctr">
              <a:lnSpc>
                <a:spcPct val="100000"/>
              </a:lnSpc>
              <a:spcBef>
                <a:spcPts val="0"/>
              </a:spcBef>
              <a:spcAft>
                <a:spcPts val="0"/>
              </a:spcAft>
              <a:buSzPts val="1900"/>
              <a:buFont typeface="Anton"/>
              <a:buNone/>
              <a:defRPr b="1" sz="1900">
                <a:latin typeface="Anton"/>
                <a:ea typeface="Anton"/>
                <a:cs typeface="Anton"/>
                <a:sym typeface="Anton"/>
              </a:defRPr>
            </a:lvl7pPr>
            <a:lvl8pPr lvl="7" rtl="0" algn="ctr">
              <a:lnSpc>
                <a:spcPct val="100000"/>
              </a:lnSpc>
              <a:spcBef>
                <a:spcPts val="0"/>
              </a:spcBef>
              <a:spcAft>
                <a:spcPts val="0"/>
              </a:spcAft>
              <a:buSzPts val="1900"/>
              <a:buFont typeface="Anton"/>
              <a:buNone/>
              <a:defRPr b="1" sz="1900">
                <a:latin typeface="Anton"/>
                <a:ea typeface="Anton"/>
                <a:cs typeface="Anton"/>
                <a:sym typeface="Anton"/>
              </a:defRPr>
            </a:lvl8pPr>
            <a:lvl9pPr lvl="8" rtl="0"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21" name="Google Shape;21;p5"/>
          <p:cNvSpPr txBox="1"/>
          <p:nvPr>
            <p:ph idx="2" type="subTitle"/>
          </p:nvPr>
        </p:nvSpPr>
        <p:spPr>
          <a:xfrm flipH="1">
            <a:off x="6770801" y="4306033"/>
            <a:ext cx="3613800" cy="9855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22" name="Google Shape;22;p5"/>
          <p:cNvSpPr txBox="1"/>
          <p:nvPr>
            <p:ph idx="3" type="subTitle"/>
          </p:nvPr>
        </p:nvSpPr>
        <p:spPr>
          <a:xfrm flipH="1">
            <a:off x="2477692" y="3872667"/>
            <a:ext cx="2267700" cy="5940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SzPts val="1900"/>
              <a:buFont typeface="Anton"/>
              <a:buNone/>
              <a:defRPr sz="2400">
                <a:latin typeface="Anton"/>
                <a:ea typeface="Anton"/>
                <a:cs typeface="Anton"/>
                <a:sym typeface="Anton"/>
              </a:defRPr>
            </a:lvl1pPr>
            <a:lvl2pPr lvl="1" rtl="0" algn="ctr">
              <a:lnSpc>
                <a:spcPct val="100000"/>
              </a:lnSpc>
              <a:spcBef>
                <a:spcPts val="0"/>
              </a:spcBef>
              <a:spcAft>
                <a:spcPts val="0"/>
              </a:spcAft>
              <a:buSzPts val="1900"/>
              <a:buFont typeface="Anton"/>
              <a:buNone/>
              <a:defRPr b="1" sz="1900">
                <a:latin typeface="Anton"/>
                <a:ea typeface="Anton"/>
                <a:cs typeface="Anton"/>
                <a:sym typeface="Anton"/>
              </a:defRPr>
            </a:lvl2pPr>
            <a:lvl3pPr lvl="2" rtl="0" algn="ctr">
              <a:lnSpc>
                <a:spcPct val="100000"/>
              </a:lnSpc>
              <a:spcBef>
                <a:spcPts val="0"/>
              </a:spcBef>
              <a:spcAft>
                <a:spcPts val="0"/>
              </a:spcAft>
              <a:buSzPts val="1900"/>
              <a:buFont typeface="Anton"/>
              <a:buNone/>
              <a:defRPr b="1" sz="1900">
                <a:latin typeface="Anton"/>
                <a:ea typeface="Anton"/>
                <a:cs typeface="Anton"/>
                <a:sym typeface="Anton"/>
              </a:defRPr>
            </a:lvl3pPr>
            <a:lvl4pPr lvl="3" rtl="0" algn="ctr">
              <a:lnSpc>
                <a:spcPct val="100000"/>
              </a:lnSpc>
              <a:spcBef>
                <a:spcPts val="0"/>
              </a:spcBef>
              <a:spcAft>
                <a:spcPts val="0"/>
              </a:spcAft>
              <a:buSzPts val="1900"/>
              <a:buFont typeface="Anton"/>
              <a:buNone/>
              <a:defRPr b="1" sz="1900">
                <a:latin typeface="Anton"/>
                <a:ea typeface="Anton"/>
                <a:cs typeface="Anton"/>
                <a:sym typeface="Anton"/>
              </a:defRPr>
            </a:lvl4pPr>
            <a:lvl5pPr lvl="4" rtl="0" algn="ctr">
              <a:lnSpc>
                <a:spcPct val="100000"/>
              </a:lnSpc>
              <a:spcBef>
                <a:spcPts val="0"/>
              </a:spcBef>
              <a:spcAft>
                <a:spcPts val="0"/>
              </a:spcAft>
              <a:buSzPts val="1900"/>
              <a:buFont typeface="Anton"/>
              <a:buNone/>
              <a:defRPr b="1" sz="1900">
                <a:latin typeface="Anton"/>
                <a:ea typeface="Anton"/>
                <a:cs typeface="Anton"/>
                <a:sym typeface="Anton"/>
              </a:defRPr>
            </a:lvl5pPr>
            <a:lvl6pPr lvl="5" rtl="0" algn="ctr">
              <a:lnSpc>
                <a:spcPct val="100000"/>
              </a:lnSpc>
              <a:spcBef>
                <a:spcPts val="0"/>
              </a:spcBef>
              <a:spcAft>
                <a:spcPts val="0"/>
              </a:spcAft>
              <a:buSzPts val="1900"/>
              <a:buFont typeface="Anton"/>
              <a:buNone/>
              <a:defRPr b="1" sz="1900">
                <a:latin typeface="Anton"/>
                <a:ea typeface="Anton"/>
                <a:cs typeface="Anton"/>
                <a:sym typeface="Anton"/>
              </a:defRPr>
            </a:lvl6pPr>
            <a:lvl7pPr lvl="6" rtl="0" algn="ctr">
              <a:lnSpc>
                <a:spcPct val="100000"/>
              </a:lnSpc>
              <a:spcBef>
                <a:spcPts val="0"/>
              </a:spcBef>
              <a:spcAft>
                <a:spcPts val="0"/>
              </a:spcAft>
              <a:buSzPts val="1900"/>
              <a:buFont typeface="Anton"/>
              <a:buNone/>
              <a:defRPr b="1" sz="1900">
                <a:latin typeface="Anton"/>
                <a:ea typeface="Anton"/>
                <a:cs typeface="Anton"/>
                <a:sym typeface="Anton"/>
              </a:defRPr>
            </a:lvl7pPr>
            <a:lvl8pPr lvl="7" rtl="0" algn="ctr">
              <a:lnSpc>
                <a:spcPct val="100000"/>
              </a:lnSpc>
              <a:spcBef>
                <a:spcPts val="0"/>
              </a:spcBef>
              <a:spcAft>
                <a:spcPts val="0"/>
              </a:spcAft>
              <a:buSzPts val="1900"/>
              <a:buFont typeface="Anton"/>
              <a:buNone/>
              <a:defRPr b="1" sz="1900">
                <a:latin typeface="Anton"/>
                <a:ea typeface="Anton"/>
                <a:cs typeface="Anton"/>
                <a:sym typeface="Anton"/>
              </a:defRPr>
            </a:lvl8pPr>
            <a:lvl9pPr lvl="8" rtl="0"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23" name="Google Shape;23;p5"/>
          <p:cNvSpPr txBox="1"/>
          <p:nvPr>
            <p:ph idx="4" type="subTitle"/>
          </p:nvPr>
        </p:nvSpPr>
        <p:spPr>
          <a:xfrm flipH="1">
            <a:off x="1804711" y="4306033"/>
            <a:ext cx="3613800" cy="9855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24" name="Google Shape;24;p5"/>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5" name="Google Shape;25;p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8" name="Google Shape;28;p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1" name="Google Shape;31;p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idx="1" type="subTitle"/>
          </p:nvPr>
        </p:nvSpPr>
        <p:spPr>
          <a:xfrm>
            <a:off x="3315387" y="1912800"/>
            <a:ext cx="4489200" cy="3032400"/>
          </a:xfrm>
          <a:prstGeom prst="rect">
            <a:avLst/>
          </a:prstGeom>
        </p:spPr>
        <p:txBody>
          <a:bodyPr anchorCtr="0" anchor="ctr" bIns="121875" lIns="121875" spcFirstLastPara="1" rIns="121875" wrap="square" tIns="121875">
            <a:noAutofit/>
          </a:bodyPr>
          <a:lstStyle>
            <a:lvl1pPr lvl="0" rtl="0" algn="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4" name="Google Shape;34;p8"/>
          <p:cNvSpPr txBox="1"/>
          <p:nvPr>
            <p:ph type="title"/>
          </p:nvPr>
        </p:nvSpPr>
        <p:spPr>
          <a:xfrm>
            <a:off x="8704793" y="1912800"/>
            <a:ext cx="2622000" cy="3032400"/>
          </a:xfrm>
          <a:prstGeom prst="rect">
            <a:avLst/>
          </a:prstGeom>
        </p:spPr>
        <p:txBody>
          <a:bodyPr anchorCtr="0" anchor="ctr" bIns="121875" lIns="121875" spcFirstLastPara="1" rIns="121875" wrap="square" tIns="121875">
            <a:noAutofit/>
          </a:bodyPr>
          <a:lstStyle>
            <a:lvl1pPr lvl="0" rtl="0">
              <a:spcBef>
                <a:spcPts val="0"/>
              </a:spcBef>
              <a:spcAft>
                <a:spcPts val="0"/>
              </a:spcAft>
              <a:buSzPts val="1900"/>
              <a:buNone/>
              <a:defRPr sz="64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35" name="Google Shape;35;p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3228859" y="1891600"/>
            <a:ext cx="5731500" cy="3074700"/>
          </a:xfrm>
          <a:prstGeom prst="rect">
            <a:avLst/>
          </a:prstGeom>
        </p:spPr>
        <p:txBody>
          <a:bodyPr anchorCtr="0" anchor="ctr" bIns="121875" lIns="121875" spcFirstLastPara="1" rIns="121875" wrap="square" tIns="121875">
            <a:noAutofit/>
          </a:bodyPr>
          <a:lstStyle>
            <a:lvl1pPr lvl="0" algn="ctr">
              <a:spcBef>
                <a:spcPts val="0"/>
              </a:spcBef>
              <a:spcAft>
                <a:spcPts val="0"/>
              </a:spcAft>
              <a:buSzPts val="6400"/>
              <a:buNone/>
              <a:defRPr sz="96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696926" y="1295800"/>
            <a:ext cx="5049000" cy="4266300"/>
          </a:xfrm>
          <a:prstGeom prst="rect">
            <a:avLst/>
          </a:prstGeom>
        </p:spPr>
        <p:txBody>
          <a:bodyPr anchorCtr="0" anchor="ctr" bIns="121875" lIns="121875" spcFirstLastPara="1" rIns="121875" wrap="square" tIns="121875">
            <a:noAutofit/>
          </a:bodyPr>
          <a:lstStyle>
            <a:lvl1pPr lvl="0" algn="r">
              <a:spcBef>
                <a:spcPts val="0"/>
              </a:spcBef>
              <a:spcAft>
                <a:spcPts val="0"/>
              </a:spcAft>
              <a:buSzPts val="5600"/>
              <a:buNone/>
              <a:defRPr sz="80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1" name="Google Shape;41;p10"/>
          <p:cNvSpPr txBox="1"/>
          <p:nvPr>
            <p:ph idx="1" type="subTitle"/>
          </p:nvPr>
        </p:nvSpPr>
        <p:spPr>
          <a:xfrm>
            <a:off x="6398332" y="2605600"/>
            <a:ext cx="2586300" cy="1646700"/>
          </a:xfrm>
          <a:prstGeom prst="rect">
            <a:avLst/>
          </a:prstGeom>
        </p:spPr>
        <p:txBody>
          <a:bodyPr anchorCtr="0" anchor="t" bIns="121875" lIns="121875" spcFirstLastPara="1" rIns="121875" wrap="square" tIns="121875">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 name="Google Shape;42;p10"/>
          <p:cNvSpPr txBox="1"/>
          <p:nvPr>
            <p:ph hasCustomPrompt="1" idx="2" type="title"/>
          </p:nvPr>
        </p:nvSpPr>
        <p:spPr>
          <a:xfrm>
            <a:off x="6463943" y="1334834"/>
            <a:ext cx="2701800" cy="2419500"/>
          </a:xfrm>
          <a:prstGeom prst="rect">
            <a:avLst/>
          </a:prstGeom>
        </p:spPr>
        <p:txBody>
          <a:bodyPr anchorCtr="0" anchor="t" bIns="121875" lIns="121875" spcFirstLastPara="1" rIns="121875" wrap="square" tIns="121875">
            <a:noAutofit/>
          </a:bodyPr>
          <a:lstStyle>
            <a:lvl1pPr lvl="0" rtl="0">
              <a:spcBef>
                <a:spcPts val="0"/>
              </a:spcBef>
              <a:spcAft>
                <a:spcPts val="0"/>
              </a:spcAft>
              <a:buSzPts val="16000"/>
              <a:buNone/>
              <a:defRPr sz="187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3" name="Google Shape;43;p1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Autofit/>
          </a:bodyPr>
          <a:lstStyle>
            <a:lvl1pPr lvl="0">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1pPr>
            <a:lvl2pPr lvl="1">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2pPr>
            <a:lvl3pPr lvl="2">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3pPr>
            <a:lvl4pPr lvl="3">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4pPr>
            <a:lvl5pPr lvl="4">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5pPr>
            <a:lvl6pPr lvl="5">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6pPr>
            <a:lvl7pPr lvl="6">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7pPr>
            <a:lvl8pPr lvl="7">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8pPr>
            <a:lvl9pPr lvl="8">
              <a:spcBef>
                <a:spcPts val="0"/>
              </a:spcBef>
              <a:spcAft>
                <a:spcPts val="0"/>
              </a:spcAft>
              <a:buClr>
                <a:schemeClr val="lt2"/>
              </a:buClr>
              <a:buSzPts val="3700"/>
              <a:buFont typeface="Rajdhani"/>
              <a:buNone/>
              <a:defRPr b="1" sz="37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Autofit/>
          </a:bodyPr>
          <a:lstStyle>
            <a:lvl1pPr indent="-330200" lvl="0" marL="457200">
              <a:lnSpc>
                <a:spcPct val="115000"/>
              </a:lnSpc>
              <a:spcBef>
                <a:spcPts val="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1pPr>
            <a:lvl2pPr indent="-330200" lvl="1" marL="9144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2pPr>
            <a:lvl3pPr indent="-330200" lvl="2" marL="13716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3pPr>
            <a:lvl4pPr indent="-330200" lvl="3" marL="18288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4pPr>
            <a:lvl5pPr indent="-330200" lvl="4" marL="22860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5pPr>
            <a:lvl6pPr indent="-330200" lvl="5" marL="27432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6pPr>
            <a:lvl7pPr indent="-330200" lvl="6" marL="32004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7pPr>
            <a:lvl8pPr indent="-330200" lvl="7" marL="3657600">
              <a:lnSpc>
                <a:spcPct val="115000"/>
              </a:lnSpc>
              <a:spcBef>
                <a:spcPts val="2100"/>
              </a:spcBef>
              <a:spcAft>
                <a:spcPts val="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8pPr>
            <a:lvl9pPr indent="-330200" lvl="8" marL="4114800">
              <a:lnSpc>
                <a:spcPct val="115000"/>
              </a:lnSpc>
              <a:spcBef>
                <a:spcPts val="2100"/>
              </a:spcBef>
              <a:spcAft>
                <a:spcPts val="2100"/>
              </a:spcAft>
              <a:buClr>
                <a:schemeClr val="lt2"/>
              </a:buClr>
              <a:buSzPts val="1600"/>
              <a:buFont typeface="Fira Sans Condensed Light"/>
              <a:buChar char="■"/>
              <a:defRPr sz="1600">
                <a:solidFill>
                  <a:schemeClr val="lt2"/>
                </a:solidFill>
                <a:latin typeface="Fira Sans Condensed Light"/>
                <a:ea typeface="Fira Sans Condensed Light"/>
                <a:cs typeface="Fira Sans Condensed Light"/>
                <a:sym typeface="Fira Sans Condensed Light"/>
              </a:defRPr>
            </a:lvl9pPr>
          </a:lstStyle>
          <a:p/>
        </p:txBody>
      </p:sp>
      <p:sp>
        <p:nvSpPr>
          <p:cNvPr id="8" name="Google Shape;8;p1"/>
          <p:cNvSpPr txBox="1"/>
          <p:nvPr>
            <p:ph idx="12" type="sldNum"/>
          </p:nvPr>
        </p:nvSpPr>
        <p:spPr>
          <a:xfrm>
            <a:off x="11406191" y="6333134"/>
            <a:ext cx="7314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Fira Sans Condensed Light"/>
                <a:ea typeface="Fira Sans Condensed Light"/>
                <a:cs typeface="Fira Sans Condensed Light"/>
                <a:sym typeface="Fira Sans Condensed Light"/>
              </a:defRPr>
            </a:lvl1pPr>
            <a:lvl2pPr lvl="1" algn="r">
              <a:buNone/>
              <a:defRPr sz="1300">
                <a:solidFill>
                  <a:schemeClr val="lt2"/>
                </a:solidFill>
                <a:latin typeface="Fira Sans Condensed Light"/>
                <a:ea typeface="Fira Sans Condensed Light"/>
                <a:cs typeface="Fira Sans Condensed Light"/>
                <a:sym typeface="Fira Sans Condensed Light"/>
              </a:defRPr>
            </a:lvl2pPr>
            <a:lvl3pPr lvl="2" algn="r">
              <a:buNone/>
              <a:defRPr sz="1300">
                <a:solidFill>
                  <a:schemeClr val="lt2"/>
                </a:solidFill>
                <a:latin typeface="Fira Sans Condensed Light"/>
                <a:ea typeface="Fira Sans Condensed Light"/>
                <a:cs typeface="Fira Sans Condensed Light"/>
                <a:sym typeface="Fira Sans Condensed Light"/>
              </a:defRPr>
            </a:lvl3pPr>
            <a:lvl4pPr lvl="3" algn="r">
              <a:buNone/>
              <a:defRPr sz="1300">
                <a:solidFill>
                  <a:schemeClr val="lt2"/>
                </a:solidFill>
                <a:latin typeface="Fira Sans Condensed Light"/>
                <a:ea typeface="Fira Sans Condensed Light"/>
                <a:cs typeface="Fira Sans Condensed Light"/>
                <a:sym typeface="Fira Sans Condensed Light"/>
              </a:defRPr>
            </a:lvl4pPr>
            <a:lvl5pPr lvl="4" algn="r">
              <a:buNone/>
              <a:defRPr sz="1300">
                <a:solidFill>
                  <a:schemeClr val="lt2"/>
                </a:solidFill>
                <a:latin typeface="Fira Sans Condensed Light"/>
                <a:ea typeface="Fira Sans Condensed Light"/>
                <a:cs typeface="Fira Sans Condensed Light"/>
                <a:sym typeface="Fira Sans Condensed Light"/>
              </a:defRPr>
            </a:lvl5pPr>
            <a:lvl6pPr lvl="5" algn="r">
              <a:buNone/>
              <a:defRPr sz="1300">
                <a:solidFill>
                  <a:schemeClr val="lt2"/>
                </a:solidFill>
                <a:latin typeface="Fira Sans Condensed Light"/>
                <a:ea typeface="Fira Sans Condensed Light"/>
                <a:cs typeface="Fira Sans Condensed Light"/>
                <a:sym typeface="Fira Sans Condensed Light"/>
              </a:defRPr>
            </a:lvl6pPr>
            <a:lvl7pPr lvl="6" algn="r">
              <a:buNone/>
              <a:defRPr sz="1300">
                <a:solidFill>
                  <a:schemeClr val="lt2"/>
                </a:solidFill>
                <a:latin typeface="Fira Sans Condensed Light"/>
                <a:ea typeface="Fira Sans Condensed Light"/>
                <a:cs typeface="Fira Sans Condensed Light"/>
                <a:sym typeface="Fira Sans Condensed Light"/>
              </a:defRPr>
            </a:lvl7pPr>
            <a:lvl8pPr lvl="7" algn="r">
              <a:buNone/>
              <a:defRPr sz="1300">
                <a:solidFill>
                  <a:schemeClr val="lt2"/>
                </a:solidFill>
                <a:latin typeface="Fira Sans Condensed Light"/>
                <a:ea typeface="Fira Sans Condensed Light"/>
                <a:cs typeface="Fira Sans Condensed Light"/>
                <a:sym typeface="Fira Sans Condensed Light"/>
              </a:defRPr>
            </a:lvl8pPr>
            <a:lvl9pPr lvl="8" algn="r">
              <a:buNone/>
              <a:defRPr sz="1300">
                <a:solidFill>
                  <a:schemeClr val="lt2"/>
                </a:solidFill>
                <a:latin typeface="Fira Sans Condensed Light"/>
                <a:ea typeface="Fira Sans Condensed Light"/>
                <a:cs typeface="Fira Sans Condensed Light"/>
                <a:sym typeface="Fira Sans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7.jpg"/><Relationship Id="rId5"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ctrTitle"/>
          </p:nvPr>
        </p:nvSpPr>
        <p:spPr>
          <a:xfrm>
            <a:off x="1037825" y="1050025"/>
            <a:ext cx="9328800" cy="34539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7000">
                <a:latin typeface="Rajdhani"/>
                <a:ea typeface="Rajdhani"/>
                <a:cs typeface="Rajdhani"/>
                <a:sym typeface="Rajdhani"/>
              </a:rPr>
              <a:t>BLOCKCHAIN-BASED</a:t>
            </a:r>
            <a:endParaRPr sz="7000">
              <a:latin typeface="Rajdhani"/>
              <a:ea typeface="Rajdhani"/>
              <a:cs typeface="Rajdhani"/>
              <a:sym typeface="Rajdhani"/>
            </a:endParaRPr>
          </a:p>
          <a:p>
            <a:pPr indent="0" lvl="0" marL="0" rtl="0" algn="l">
              <a:spcBef>
                <a:spcPts val="0"/>
              </a:spcBef>
              <a:spcAft>
                <a:spcPts val="0"/>
              </a:spcAft>
              <a:buNone/>
            </a:pPr>
            <a:r>
              <a:rPr lang="en" sz="7000">
                <a:latin typeface="Rajdhani"/>
                <a:ea typeface="Rajdhani"/>
                <a:cs typeface="Rajdhani"/>
                <a:sym typeface="Rajdhani"/>
              </a:rPr>
              <a:t>CRIMINAL INFORMATION</a:t>
            </a:r>
            <a:endParaRPr sz="7000">
              <a:latin typeface="Rajdhani"/>
              <a:ea typeface="Rajdhani"/>
              <a:cs typeface="Rajdhani"/>
              <a:sym typeface="Rajdhani"/>
            </a:endParaRPr>
          </a:p>
          <a:p>
            <a:pPr indent="0" lvl="0" marL="0" rtl="0" algn="l">
              <a:spcBef>
                <a:spcPts val="0"/>
              </a:spcBef>
              <a:spcAft>
                <a:spcPts val="0"/>
              </a:spcAft>
              <a:buNone/>
            </a:pPr>
            <a:r>
              <a:rPr lang="en" sz="7000">
                <a:latin typeface="Rajdhani"/>
                <a:ea typeface="Rajdhani"/>
                <a:cs typeface="Rajdhani"/>
                <a:sym typeface="Rajdhani"/>
              </a:rPr>
              <a:t>MANAGEMENT SYSTEM</a:t>
            </a:r>
            <a:endParaRPr sz="7000">
              <a:latin typeface="Rajdhani"/>
              <a:ea typeface="Rajdhani"/>
              <a:cs typeface="Rajdhani"/>
              <a:sym typeface="Rajdhani"/>
            </a:endParaRPr>
          </a:p>
        </p:txBody>
      </p:sp>
      <p:sp>
        <p:nvSpPr>
          <p:cNvPr id="119" name="Google Shape;119;p22"/>
          <p:cNvSpPr txBox="1"/>
          <p:nvPr>
            <p:ph idx="1" type="subTitle"/>
          </p:nvPr>
        </p:nvSpPr>
        <p:spPr>
          <a:xfrm>
            <a:off x="1093128" y="4311243"/>
            <a:ext cx="4512000" cy="5793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b="1" lang="en" sz="2500">
                <a:latin typeface="Fira Sans Condensed"/>
                <a:ea typeface="Fira Sans Condensed"/>
                <a:cs typeface="Fira Sans Condensed"/>
                <a:sym typeface="Fira Sans Condensed"/>
              </a:rPr>
              <a:t>IN SRI LANKA</a:t>
            </a:r>
            <a:endParaRPr b="1" sz="2500">
              <a:latin typeface="Fira Sans Condensed"/>
              <a:ea typeface="Fira Sans Condensed"/>
              <a:cs typeface="Fira Sans Condensed"/>
              <a:sym typeface="Fira Sans Condensed"/>
            </a:endParaRPr>
          </a:p>
        </p:txBody>
      </p:sp>
      <p:sp>
        <p:nvSpPr>
          <p:cNvPr id="120" name="Google Shape;120;p22"/>
          <p:cNvSpPr txBox="1"/>
          <p:nvPr>
            <p:ph idx="1" type="subTitle"/>
          </p:nvPr>
        </p:nvSpPr>
        <p:spPr>
          <a:xfrm>
            <a:off x="6708478" y="5565643"/>
            <a:ext cx="4512000" cy="579300"/>
          </a:xfrm>
          <a:prstGeom prst="rect">
            <a:avLst/>
          </a:prstGeom>
        </p:spPr>
        <p:txBody>
          <a:bodyPr anchorCtr="0" anchor="ctr" bIns="121875" lIns="121875" spcFirstLastPara="1" rIns="121875" wrap="square" tIns="121875">
            <a:noAutofit/>
          </a:bodyPr>
          <a:lstStyle/>
          <a:p>
            <a:pPr indent="0" lvl="0" marL="0" rtl="0" algn="r">
              <a:spcBef>
                <a:spcPts val="0"/>
              </a:spcBef>
              <a:spcAft>
                <a:spcPts val="0"/>
              </a:spcAft>
              <a:buNone/>
            </a:pPr>
            <a:r>
              <a:rPr b="1" lang="en" sz="2500">
                <a:latin typeface="Fira Sans Condensed"/>
                <a:ea typeface="Fira Sans Condensed"/>
                <a:cs typeface="Fira Sans Condensed"/>
                <a:sym typeface="Fira Sans Condensed"/>
              </a:rPr>
              <a:t>GROUP ID: TMP-23-270</a:t>
            </a:r>
            <a:endParaRPr b="1" sz="2500">
              <a:latin typeface="Fira Sans Condensed"/>
              <a:ea typeface="Fira Sans Condensed"/>
              <a:cs typeface="Fira Sans Condensed"/>
              <a:sym typeface="Fira Sans Condensed"/>
            </a:endParaRPr>
          </a:p>
        </p:txBody>
      </p:sp>
      <p:pic>
        <p:nvPicPr>
          <p:cNvPr id="121" name="Google Shape;121;p22"/>
          <p:cNvPicPr preferRelativeResize="0"/>
          <p:nvPr/>
        </p:nvPicPr>
        <p:blipFill>
          <a:blip r:embed="rId4">
            <a:alphaModFix/>
          </a:blip>
          <a:stretch>
            <a:fillRect/>
          </a:stretch>
        </p:blipFill>
        <p:spPr>
          <a:xfrm>
            <a:off x="118218" y="6373250"/>
            <a:ext cx="2079349" cy="43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599468" y="379492"/>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RESEARCH GAP</a:t>
            </a:r>
            <a:endParaRPr/>
          </a:p>
        </p:txBody>
      </p:sp>
      <p:sp>
        <p:nvSpPr>
          <p:cNvPr id="230" name="Google Shape;230;p3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1"/>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32" name="Google Shape;232;p31"/>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sp>
        <p:nvSpPr>
          <p:cNvPr id="233" name="Google Shape;233;p31"/>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graphicFrame>
        <p:nvGraphicFramePr>
          <p:cNvPr id="234" name="Google Shape;234;p31"/>
          <p:cNvGraphicFramePr/>
          <p:nvPr/>
        </p:nvGraphicFramePr>
        <p:xfrm>
          <a:off x="682238" y="1329725"/>
          <a:ext cx="3000000" cy="3000000"/>
        </p:xfrm>
        <a:graphic>
          <a:graphicData uri="http://schemas.openxmlformats.org/drawingml/2006/table">
            <a:tbl>
              <a:tblPr>
                <a:noFill/>
                <a:tableStyleId>{9909112E-9437-472A-B2E4-490D46A46B89}</a:tableStyleId>
              </a:tblPr>
              <a:tblGrid>
                <a:gridCol w="3574650"/>
                <a:gridCol w="3574650"/>
                <a:gridCol w="3574650"/>
              </a:tblGrid>
              <a:tr h="664925">
                <a:tc>
                  <a:txBody>
                    <a:bodyPr/>
                    <a:lstStyle/>
                    <a:p>
                      <a:pPr indent="0" lvl="0" marL="0" rtl="0" algn="ctr">
                        <a:spcBef>
                          <a:spcPts val="0"/>
                        </a:spcBef>
                        <a:spcAft>
                          <a:spcPts val="0"/>
                        </a:spcAft>
                        <a:buNone/>
                      </a:pPr>
                      <a:r>
                        <a:rPr b="1" lang="en">
                          <a:solidFill>
                            <a:schemeClr val="lt2"/>
                          </a:solidFill>
                        </a:rPr>
                        <a:t>CONSIDERATION ON </a:t>
                      </a:r>
                      <a:endParaRPr b="1">
                        <a:solidFill>
                          <a:schemeClr val="lt2"/>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EXISTING LOCAL </a:t>
                      </a:r>
                      <a:r>
                        <a:rPr b="1" lang="en">
                          <a:solidFill>
                            <a:schemeClr val="lt2"/>
                          </a:solidFill>
                        </a:rPr>
                        <a:t>DATABASE BASED</a:t>
                      </a:r>
                      <a:r>
                        <a:rPr b="1" lang="en">
                          <a:solidFill>
                            <a:schemeClr val="lt2"/>
                          </a:solidFill>
                        </a:rPr>
                        <a:t> CRIMINAL MANAGEMENT SYSTEM IN SRI LANKA </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BLOCKCHAIN TECHNOLOGY FOR CRIMINAL INFORMATION MANAGEMENT SYSTEM</a:t>
                      </a:r>
                      <a:endParaRPr b="1">
                        <a:solidFill>
                          <a:schemeClr val="lt2"/>
                        </a:solidFill>
                      </a:endParaRPr>
                    </a:p>
                  </a:txBody>
                  <a:tcPr marT="91425" marB="91425" marR="91425" marL="91425"/>
                </a:tc>
              </a:tr>
              <a:tr h="691475">
                <a:tc>
                  <a:txBody>
                    <a:bodyPr/>
                    <a:lstStyle/>
                    <a:p>
                      <a:pPr indent="0" lvl="0" marL="0" rtl="0" algn="l">
                        <a:spcBef>
                          <a:spcPts val="0"/>
                        </a:spcBef>
                        <a:spcAft>
                          <a:spcPts val="0"/>
                        </a:spcAft>
                        <a:buNone/>
                      </a:pPr>
                      <a:r>
                        <a:rPr b="1" lang="en">
                          <a:solidFill>
                            <a:schemeClr val="lt2"/>
                          </a:solidFill>
                        </a:rPr>
                        <a:t>Security of Sensitive Criminal Records</a:t>
                      </a:r>
                      <a:endParaRPr b="1">
                        <a:solidFill>
                          <a:schemeClr val="lt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lt2"/>
                          </a:solidFill>
                        </a:rPr>
                        <a:t> 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r h="664925">
                <a:tc>
                  <a:txBody>
                    <a:bodyPr/>
                    <a:lstStyle/>
                    <a:p>
                      <a:pPr indent="0" lvl="0" marL="0" rtl="0" algn="l">
                        <a:spcBef>
                          <a:spcPts val="0"/>
                        </a:spcBef>
                        <a:spcAft>
                          <a:spcPts val="0"/>
                        </a:spcAft>
                        <a:buNone/>
                      </a:pPr>
                      <a:r>
                        <a:rPr b="1" lang="en">
                          <a:solidFill>
                            <a:schemeClr val="lt2"/>
                          </a:solidFill>
                        </a:rPr>
                        <a:t>Decentralization Of System</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r h="691475">
                <a:tc>
                  <a:txBody>
                    <a:bodyPr/>
                    <a:lstStyle/>
                    <a:p>
                      <a:pPr indent="0" lvl="0" marL="0" rtl="0" algn="l">
                        <a:spcBef>
                          <a:spcPts val="0"/>
                        </a:spcBef>
                        <a:spcAft>
                          <a:spcPts val="0"/>
                        </a:spcAft>
                        <a:buNone/>
                      </a:pPr>
                      <a:r>
                        <a:rPr b="1" lang="en">
                          <a:solidFill>
                            <a:schemeClr val="lt2"/>
                          </a:solidFill>
                        </a:rPr>
                        <a:t>Ensure data Integrity</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r h="664925">
                <a:tc>
                  <a:txBody>
                    <a:bodyPr/>
                    <a:lstStyle/>
                    <a:p>
                      <a:pPr indent="0" lvl="0" marL="0" rtl="0" algn="l">
                        <a:spcBef>
                          <a:spcPts val="0"/>
                        </a:spcBef>
                        <a:spcAft>
                          <a:spcPts val="0"/>
                        </a:spcAft>
                        <a:buNone/>
                      </a:pPr>
                      <a:r>
                        <a:rPr b="1" lang="en">
                          <a:solidFill>
                            <a:schemeClr val="lt2"/>
                          </a:solidFill>
                        </a:rPr>
                        <a:t>Prevent loss of data</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r h="664925">
                <a:tc>
                  <a:txBody>
                    <a:bodyPr/>
                    <a:lstStyle/>
                    <a:p>
                      <a:pPr indent="0" lvl="0" marL="0" rtl="0" algn="l">
                        <a:spcBef>
                          <a:spcPts val="0"/>
                        </a:spcBef>
                        <a:spcAft>
                          <a:spcPts val="0"/>
                        </a:spcAft>
                        <a:buNone/>
                      </a:pPr>
                      <a:r>
                        <a:rPr b="1" lang="en">
                          <a:solidFill>
                            <a:schemeClr val="lt2"/>
                          </a:solidFill>
                        </a:rPr>
                        <a:t>Availability</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r h="664925">
                <a:tc>
                  <a:txBody>
                    <a:bodyPr/>
                    <a:lstStyle/>
                    <a:p>
                      <a:pPr indent="0" lvl="0" marL="0" rtl="0" algn="l">
                        <a:spcBef>
                          <a:spcPts val="0"/>
                        </a:spcBef>
                        <a:spcAft>
                          <a:spcPts val="0"/>
                        </a:spcAft>
                        <a:buNone/>
                      </a:pPr>
                      <a:r>
                        <a:rPr b="1" lang="en">
                          <a:solidFill>
                            <a:schemeClr val="lt2"/>
                          </a:solidFill>
                        </a:rPr>
                        <a:t>Confidentiality</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LOW</a:t>
                      </a:r>
                      <a:endParaRPr b="1">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rPr>
                        <a:t>HIGH</a:t>
                      </a:r>
                      <a:endParaRPr b="1">
                        <a:solidFill>
                          <a:schemeClr val="lt2"/>
                        </a:solidFill>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40" name="Google Shape;240;p32"/>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QUESTION</a:t>
            </a:r>
            <a:endParaRPr sz="4000"/>
          </a:p>
        </p:txBody>
      </p:sp>
      <p:sp>
        <p:nvSpPr>
          <p:cNvPr id="241" name="Google Shape;241;p32"/>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242" name="Google Shape;242;p32"/>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243" name="Google Shape;243;p32"/>
          <p:cNvSpPr txBox="1"/>
          <p:nvPr>
            <p:ph idx="4294967295" type="body"/>
          </p:nvPr>
        </p:nvSpPr>
        <p:spPr>
          <a:xfrm>
            <a:off x="301750" y="1480200"/>
            <a:ext cx="7491000" cy="4510200"/>
          </a:xfrm>
          <a:prstGeom prst="rect">
            <a:avLst/>
          </a:prstGeom>
          <a:noFill/>
        </p:spPr>
        <p:txBody>
          <a:bodyPr anchorCtr="0" anchor="t" bIns="121875" lIns="121875" spcFirstLastPara="1" rIns="121875" wrap="square" tIns="121875">
            <a:noAutofit/>
          </a:bodyPr>
          <a:lstStyle/>
          <a:p>
            <a:pPr indent="-355600" lvl="0" marL="457200" rtl="0" algn="just">
              <a:spcBef>
                <a:spcPts val="0"/>
              </a:spcBef>
              <a:spcAft>
                <a:spcPts val="0"/>
              </a:spcAft>
              <a:buSzPts val="2000"/>
              <a:buFont typeface="Cambria Math"/>
              <a:buChar char="●"/>
            </a:pPr>
            <a:r>
              <a:rPr lang="en" sz="2000">
                <a:latin typeface="Cambria Math"/>
                <a:ea typeface="Cambria Math"/>
                <a:cs typeface="Cambria Math"/>
                <a:sym typeface="Cambria Math"/>
              </a:rPr>
              <a:t>How can the implementation of smart contracts in a blockchain-based criminal information management system improve the efficiency, transparency, and security of criminal investigations in sri Lanka Criminal Information Management system ?</a:t>
            </a:r>
            <a:endParaRPr sz="2000">
              <a:latin typeface="Cambria Math"/>
              <a:ea typeface="Cambria Math"/>
              <a:cs typeface="Cambria Math"/>
              <a:sym typeface="Cambria Math"/>
            </a:endParaRPr>
          </a:p>
          <a:p>
            <a:pPr indent="0" lvl="0" marL="0" rtl="0" algn="l">
              <a:spcBef>
                <a:spcPts val="2100"/>
              </a:spcBef>
              <a:spcAft>
                <a:spcPts val="2100"/>
              </a:spcAft>
              <a:buNone/>
            </a:pPr>
            <a:r>
              <a:t/>
            </a:r>
            <a:endParaRPr sz="2000">
              <a:solidFill>
                <a:schemeClr val="lt2"/>
              </a:solidFill>
              <a:latin typeface="Cambria Math"/>
              <a:ea typeface="Cambria Math"/>
              <a:cs typeface="Cambria Math"/>
              <a:sym typeface="Cambria Math"/>
            </a:endParaRPr>
          </a:p>
        </p:txBody>
      </p:sp>
      <p:pic>
        <p:nvPicPr>
          <p:cNvPr id="244" name="Google Shape;244;p32"/>
          <p:cNvPicPr preferRelativeResize="0"/>
          <p:nvPr/>
        </p:nvPicPr>
        <p:blipFill>
          <a:blip r:embed="rId4">
            <a:alphaModFix/>
          </a:blip>
          <a:stretch>
            <a:fillRect/>
          </a:stretch>
        </p:blipFill>
        <p:spPr>
          <a:xfrm>
            <a:off x="8341550" y="2689725"/>
            <a:ext cx="3113200" cy="24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3"/>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50" name="Google Shape;250;p33"/>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SPECIFIC OBJECTIVES</a:t>
            </a:r>
            <a:endParaRPr sz="4000"/>
          </a:p>
        </p:txBody>
      </p:sp>
      <p:sp>
        <p:nvSpPr>
          <p:cNvPr id="251" name="Google Shape;251;p33"/>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252" name="Google Shape;252;p33"/>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253" name="Google Shape;253;p33"/>
          <p:cNvSpPr txBox="1"/>
          <p:nvPr>
            <p:ph idx="4294967295" type="body"/>
          </p:nvPr>
        </p:nvSpPr>
        <p:spPr>
          <a:xfrm>
            <a:off x="301750" y="1615950"/>
            <a:ext cx="7828800" cy="3834300"/>
          </a:xfrm>
          <a:prstGeom prst="rect">
            <a:avLst/>
          </a:prstGeom>
          <a:noFill/>
        </p:spPr>
        <p:txBody>
          <a:bodyPr anchorCtr="0" anchor="t" bIns="121875" lIns="121875" spcFirstLastPara="1" rIns="121875" wrap="square" tIns="121875">
            <a:noAutofit/>
          </a:bodyPr>
          <a:lstStyle/>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Increased efficiency, transparency, and security of Criminal Records.</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Ensure Confidentiality, Integrity, Availability.</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Reduce the lack of </a:t>
            </a:r>
            <a:r>
              <a:rPr lang="en" sz="2000">
                <a:latin typeface="Cambria Math"/>
                <a:ea typeface="Cambria Math"/>
                <a:cs typeface="Cambria Math"/>
                <a:sym typeface="Cambria Math"/>
              </a:rPr>
              <a:t>consistency.</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Increase the performance and usability of criminal Records.</a:t>
            </a:r>
            <a:endParaRPr sz="2000">
              <a:latin typeface="Cambria Math"/>
              <a:ea typeface="Cambria Math"/>
              <a:cs typeface="Cambria Math"/>
              <a:sym typeface="Cambria Math"/>
            </a:endParaRPr>
          </a:p>
          <a:p>
            <a:pPr indent="0" lvl="0" marL="457200" rtl="0" algn="l">
              <a:lnSpc>
                <a:spcPct val="100000"/>
              </a:lnSpc>
              <a:spcBef>
                <a:spcPts val="2100"/>
              </a:spcBef>
              <a:spcAft>
                <a:spcPts val="0"/>
              </a:spcAft>
              <a:buNone/>
            </a:pPr>
            <a:r>
              <a:t/>
            </a:r>
            <a:endParaRPr sz="2000">
              <a:latin typeface="Cambria Math"/>
              <a:ea typeface="Cambria Math"/>
              <a:cs typeface="Cambria Math"/>
              <a:sym typeface="Cambria Math"/>
            </a:endParaRPr>
          </a:p>
          <a:p>
            <a:pPr indent="0" lvl="0" marL="0" rtl="0" algn="l">
              <a:lnSpc>
                <a:spcPct val="200000"/>
              </a:lnSpc>
              <a:spcBef>
                <a:spcPts val="2100"/>
              </a:spcBef>
              <a:spcAft>
                <a:spcPts val="2100"/>
              </a:spcAft>
              <a:buNone/>
            </a:pPr>
            <a:r>
              <a:t/>
            </a:r>
            <a:endParaRPr sz="2000">
              <a:latin typeface="Cambria Math"/>
              <a:ea typeface="Cambria Math"/>
              <a:cs typeface="Cambria Math"/>
              <a:sym typeface="Cambria Math"/>
            </a:endParaRPr>
          </a:p>
        </p:txBody>
      </p:sp>
      <p:pic>
        <p:nvPicPr>
          <p:cNvPr id="254" name="Google Shape;254;p33"/>
          <p:cNvPicPr preferRelativeResize="0"/>
          <p:nvPr/>
        </p:nvPicPr>
        <p:blipFill>
          <a:blip r:embed="rId4">
            <a:alphaModFix/>
          </a:blip>
          <a:stretch>
            <a:fillRect/>
          </a:stretch>
        </p:blipFill>
        <p:spPr>
          <a:xfrm>
            <a:off x="8727325" y="2404411"/>
            <a:ext cx="3192750" cy="2257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4"/>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60" name="Google Shape;260;p34"/>
          <p:cNvSpPr txBox="1"/>
          <p:nvPr>
            <p:ph idx="4294967295" type="title"/>
          </p:nvPr>
        </p:nvSpPr>
        <p:spPr>
          <a:xfrm>
            <a:off x="875026" y="593550"/>
            <a:ext cx="53367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SUB OBJECTIVES</a:t>
            </a:r>
            <a:endParaRPr sz="4000"/>
          </a:p>
        </p:txBody>
      </p:sp>
      <p:sp>
        <p:nvSpPr>
          <p:cNvPr id="261" name="Google Shape;261;p34"/>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262" name="Google Shape;262;p34"/>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263" name="Google Shape;263;p34"/>
          <p:cNvSpPr txBox="1"/>
          <p:nvPr>
            <p:ph idx="4294967295" type="body"/>
          </p:nvPr>
        </p:nvSpPr>
        <p:spPr>
          <a:xfrm>
            <a:off x="729075" y="1754400"/>
            <a:ext cx="5628600" cy="3349200"/>
          </a:xfrm>
          <a:prstGeom prst="rect">
            <a:avLst/>
          </a:prstGeom>
          <a:noFill/>
        </p:spPr>
        <p:txBody>
          <a:bodyPr anchorCtr="0" anchor="t" bIns="121875" lIns="121875" spcFirstLastPara="1" rIns="121875" wrap="square" tIns="121875">
            <a:noAutofit/>
          </a:bodyPr>
          <a:lstStyle/>
          <a:p>
            <a:pPr indent="-355600" lvl="0" marL="457200" rtl="0" algn="l">
              <a:lnSpc>
                <a:spcPct val="150000"/>
              </a:lnSpc>
              <a:spcBef>
                <a:spcPts val="0"/>
              </a:spcBef>
              <a:spcAft>
                <a:spcPts val="0"/>
              </a:spcAft>
              <a:buClr>
                <a:schemeClr val="lt2"/>
              </a:buClr>
              <a:buSzPts val="2000"/>
              <a:buFont typeface="Cambria Math"/>
              <a:buChar char="●"/>
            </a:pPr>
            <a:r>
              <a:rPr lang="en" sz="2000">
                <a:latin typeface="Cambria Math"/>
                <a:ea typeface="Cambria Math"/>
                <a:cs typeface="Cambria Math"/>
                <a:sym typeface="Cambria Math"/>
              </a:rPr>
              <a:t>Identify the current CIMS in Sri Lanka and limitation. </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Review the literature on smart contracts.</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Conduct a feasibility study </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Identify the stakeholders </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Develop a prototype </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Recommendations and guidelines </a:t>
            </a:r>
            <a:endParaRPr sz="2000">
              <a:latin typeface="Cambria Math"/>
              <a:ea typeface="Cambria Math"/>
              <a:cs typeface="Cambria Math"/>
              <a:sym typeface="Cambria Mat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69" name="Google Shape;269;p35"/>
          <p:cNvSpPr txBox="1"/>
          <p:nvPr>
            <p:ph idx="4294967295" type="title"/>
          </p:nvPr>
        </p:nvSpPr>
        <p:spPr>
          <a:xfrm>
            <a:off x="1093876" y="864575"/>
            <a:ext cx="42633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METHODOLOGY</a:t>
            </a:r>
            <a:endParaRPr sz="4000"/>
          </a:p>
        </p:txBody>
      </p:sp>
      <p:sp>
        <p:nvSpPr>
          <p:cNvPr id="270" name="Google Shape;270;p35"/>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271" name="Google Shape;271;p35"/>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272" name="Google Shape;272;p35"/>
          <p:cNvSpPr txBox="1"/>
          <p:nvPr>
            <p:ph idx="4294967295" type="body"/>
          </p:nvPr>
        </p:nvSpPr>
        <p:spPr>
          <a:xfrm>
            <a:off x="937525" y="1919400"/>
            <a:ext cx="6342300" cy="3631800"/>
          </a:xfrm>
          <a:prstGeom prst="rect">
            <a:avLst/>
          </a:prstGeom>
          <a:noFill/>
        </p:spPr>
        <p:txBody>
          <a:bodyPr anchorCtr="0" anchor="t" bIns="121875" lIns="121875" spcFirstLastPara="1" rIns="121875" wrap="square" tIns="121875">
            <a:noAutofit/>
          </a:bodyPr>
          <a:lstStyle/>
          <a:p>
            <a:pPr indent="-355600" lvl="0" marL="457200" rtl="0" algn="l">
              <a:lnSpc>
                <a:spcPct val="150000"/>
              </a:lnSpc>
              <a:spcBef>
                <a:spcPts val="0"/>
              </a:spcBef>
              <a:spcAft>
                <a:spcPts val="0"/>
              </a:spcAft>
              <a:buClr>
                <a:schemeClr val="lt2"/>
              </a:buClr>
              <a:buSzPts val="2000"/>
              <a:buFont typeface="Cambria Math"/>
              <a:buChar char="●"/>
            </a:pPr>
            <a:r>
              <a:rPr lang="en" sz="2000">
                <a:latin typeface="Cambria Math"/>
                <a:ea typeface="Cambria Math"/>
                <a:cs typeface="Cambria Math"/>
                <a:sym typeface="Cambria Math"/>
              </a:rPr>
              <a:t>Research Design</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Data Collection: Collecting Criminal Records </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Blockchain technology Evaluation</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Smart contract Design</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Legal and Regulatory Framework Evaluation.</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Implementation</a:t>
            </a:r>
            <a:endParaRPr sz="2000">
              <a:latin typeface="Cambria Math"/>
              <a:ea typeface="Cambria Math"/>
              <a:cs typeface="Cambria Math"/>
              <a:sym typeface="Cambria Math"/>
            </a:endParaRPr>
          </a:p>
          <a:p>
            <a:pPr indent="0" lvl="0" marL="457200" rtl="0" algn="l">
              <a:spcBef>
                <a:spcPts val="2100"/>
              </a:spcBef>
              <a:spcAft>
                <a:spcPts val="2100"/>
              </a:spcAft>
              <a:buNone/>
            </a:pPr>
            <a:r>
              <a:t/>
            </a:r>
            <a:endParaRPr sz="2000">
              <a:latin typeface="Cambria Math"/>
              <a:ea typeface="Cambria Math"/>
              <a:cs typeface="Cambria Math"/>
              <a:sym typeface="Cambria Math"/>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SYSTEM OVERVIEW DIAGRAM</a:t>
            </a:r>
            <a:endParaRPr sz="4000"/>
          </a:p>
        </p:txBody>
      </p:sp>
      <p:pic>
        <p:nvPicPr>
          <p:cNvPr id="279" name="Google Shape;279;p36"/>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80" name="Google Shape;280;p36"/>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sp>
        <p:nvSpPr>
          <p:cNvPr id="281" name="Google Shape;281;p36"/>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pic>
        <p:nvPicPr>
          <p:cNvPr id="282" name="Google Shape;282;p36"/>
          <p:cNvPicPr preferRelativeResize="0"/>
          <p:nvPr/>
        </p:nvPicPr>
        <p:blipFill>
          <a:blip r:embed="rId4">
            <a:alphaModFix/>
          </a:blip>
          <a:stretch>
            <a:fillRect/>
          </a:stretch>
        </p:blipFill>
        <p:spPr>
          <a:xfrm>
            <a:off x="1461300" y="947900"/>
            <a:ext cx="9575962" cy="549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7"/>
          <p:cNvSpPr txBox="1"/>
          <p:nvPr>
            <p:ph type="title"/>
          </p:nvPr>
        </p:nvSpPr>
        <p:spPr>
          <a:xfrm>
            <a:off x="301751" y="123500"/>
            <a:ext cx="6197700" cy="795600"/>
          </a:xfrm>
          <a:prstGeom prst="rect">
            <a:avLst/>
          </a:prstGeom>
        </p:spPr>
        <p:txBody>
          <a:bodyPr anchorCtr="0" anchor="ctr" bIns="121875" lIns="121875" spcFirstLastPara="1" rIns="121875" wrap="square" tIns="121875">
            <a:noAutofit/>
          </a:bodyPr>
          <a:lstStyle/>
          <a:p>
            <a:pPr indent="0" lvl="0" marL="0" rtl="0" algn="ctr">
              <a:spcBef>
                <a:spcPts val="0"/>
              </a:spcBef>
              <a:spcAft>
                <a:spcPts val="0"/>
              </a:spcAft>
              <a:buNone/>
            </a:pPr>
            <a:r>
              <a:rPr lang="en"/>
              <a:t>REFERENCES</a:t>
            </a:r>
            <a:endParaRPr sz="4000"/>
          </a:p>
        </p:txBody>
      </p:sp>
      <p:sp>
        <p:nvSpPr>
          <p:cNvPr id="289" name="Google Shape;289;p37"/>
          <p:cNvSpPr txBox="1"/>
          <p:nvPr>
            <p:ph idx="1" type="body"/>
          </p:nvPr>
        </p:nvSpPr>
        <p:spPr>
          <a:xfrm>
            <a:off x="470975" y="834525"/>
            <a:ext cx="11247000" cy="5657700"/>
          </a:xfrm>
          <a:prstGeom prst="rect">
            <a:avLst/>
          </a:prstGeom>
          <a:noFill/>
        </p:spPr>
        <p:txBody>
          <a:bodyPr anchorCtr="0" anchor="t" bIns="121875" lIns="311950" spcFirstLastPara="1" rIns="311950" wrap="square" tIns="311950">
            <a:noAutofit/>
          </a:bodyPr>
          <a:lstStyle/>
          <a:p>
            <a:pPr indent="-355600" lvl="0" marL="457200" rtl="0" algn="l">
              <a:spcBef>
                <a:spcPts val="0"/>
              </a:spcBef>
              <a:spcAft>
                <a:spcPts val="0"/>
              </a:spcAft>
              <a:buClr>
                <a:srgbClr val="F2F2F2"/>
              </a:buClr>
              <a:buSzPts val="2000"/>
              <a:buFont typeface="Rajdhani SemiBold"/>
              <a:buChar char="●"/>
            </a:pPr>
            <a:r>
              <a:rPr lang="en" sz="2000">
                <a:solidFill>
                  <a:srgbClr val="F2F2F2"/>
                </a:solidFill>
                <a:latin typeface="Rajdhani SemiBold"/>
                <a:ea typeface="Rajdhani SemiBold"/>
                <a:cs typeface="Rajdhani SemiBold"/>
                <a:sym typeface="Rajdhani SemiBold"/>
              </a:rPr>
              <a:t>IT20150952 | BRAHANAWARDHAN B.</a:t>
            </a:r>
            <a:endParaRPr sz="2000">
              <a:solidFill>
                <a:srgbClr val="F2F2F2"/>
              </a:solidFill>
              <a:latin typeface="Rajdhani SemiBold"/>
              <a:ea typeface="Rajdhani SemiBold"/>
              <a:cs typeface="Rajdhani SemiBold"/>
              <a:sym typeface="Rajdhani SemiBold"/>
            </a:endParaRPr>
          </a:p>
          <a:p>
            <a:pPr indent="0" lvl="0" marL="0" rtl="0" algn="l">
              <a:spcBef>
                <a:spcPts val="0"/>
              </a:spcBef>
              <a:spcAft>
                <a:spcPts val="0"/>
              </a:spcAft>
              <a:buNone/>
            </a:pPr>
            <a:r>
              <a:t/>
            </a:r>
            <a:endParaRPr sz="2000">
              <a:solidFill>
                <a:srgbClr val="F2F2F2"/>
              </a:solidFill>
              <a:latin typeface="Rajdhani SemiBold"/>
              <a:ea typeface="Rajdhani SemiBold"/>
              <a:cs typeface="Rajdhani SemiBold"/>
              <a:sym typeface="Rajdhani SemiBold"/>
            </a:endParaRPr>
          </a:p>
          <a:p>
            <a:pPr indent="0" lvl="0" marL="0" rtl="0" algn="l">
              <a:lnSpc>
                <a:spcPct val="150000"/>
              </a:lnSpc>
              <a:spcBef>
                <a:spcPts val="0"/>
              </a:spcBef>
              <a:spcAft>
                <a:spcPts val="0"/>
              </a:spcAft>
              <a:buNone/>
            </a:pPr>
            <a:r>
              <a:rPr lang="en">
                <a:latin typeface="Cambria Math"/>
                <a:ea typeface="Cambria Math"/>
                <a:cs typeface="Cambria Math"/>
                <a:sym typeface="Cambria Math"/>
              </a:rPr>
              <a:t>[1] “Blockchain-based Criminal Record Database Management.” [Online]. Available: https://ieeexplore.ieee.org/document/9544655. [Accessed: 19-Mar-2023]. </a:t>
            </a:r>
            <a:endParaRPr>
              <a:latin typeface="Cambria Math"/>
              <a:ea typeface="Cambria Math"/>
              <a:cs typeface="Cambria Math"/>
              <a:sym typeface="Cambria Math"/>
            </a:endParaRPr>
          </a:p>
          <a:p>
            <a:pPr indent="0" lvl="0" marL="0" rtl="0" algn="l">
              <a:lnSpc>
                <a:spcPct val="150000"/>
              </a:lnSpc>
              <a:spcBef>
                <a:spcPts val="2100"/>
              </a:spcBef>
              <a:spcAft>
                <a:spcPts val="0"/>
              </a:spcAft>
              <a:buNone/>
            </a:pPr>
            <a:r>
              <a:rPr lang="en">
                <a:latin typeface="Cambria Math"/>
                <a:ea typeface="Cambria Math"/>
                <a:cs typeface="Cambria Math"/>
                <a:sym typeface="Cambria Math"/>
              </a:rPr>
              <a:t>[2] “Crab: Blockchain based Criminal Record Management System.” [Online]. Available: https://www.researchgate.net/publication/329489346_CRAB_Blockchain_Based_ Criminal_Record_Management_System. [Accessed: 19-Mar-2023].</a:t>
            </a:r>
            <a:endParaRPr>
              <a:latin typeface="Cambria Math"/>
              <a:ea typeface="Cambria Math"/>
              <a:cs typeface="Cambria Math"/>
              <a:sym typeface="Cambria Math"/>
            </a:endParaRPr>
          </a:p>
          <a:p>
            <a:pPr indent="0" lvl="0" marL="0" rtl="0" algn="l">
              <a:lnSpc>
                <a:spcPct val="150000"/>
              </a:lnSpc>
              <a:spcBef>
                <a:spcPts val="2100"/>
              </a:spcBef>
              <a:spcAft>
                <a:spcPts val="0"/>
              </a:spcAft>
              <a:buNone/>
            </a:pPr>
            <a:r>
              <a:rPr lang="en">
                <a:latin typeface="Cambria Math"/>
                <a:ea typeface="Cambria Math"/>
                <a:cs typeface="Cambria Math"/>
                <a:sym typeface="Cambria Math"/>
              </a:rPr>
              <a:t>[3] “Blockchain-based Criminal Record Database Management.” [Online]. Available: https://ieeexplore.ieee.org/document/9544655. [Accessed: 19-Mar-2023].</a:t>
            </a:r>
            <a:endParaRPr>
              <a:latin typeface="Cambria Math"/>
              <a:ea typeface="Cambria Math"/>
              <a:cs typeface="Cambria Math"/>
              <a:sym typeface="Cambria Math"/>
            </a:endParaRPr>
          </a:p>
          <a:p>
            <a:pPr indent="0" lvl="0" marL="0" rtl="0" algn="l">
              <a:lnSpc>
                <a:spcPct val="150000"/>
              </a:lnSpc>
              <a:spcBef>
                <a:spcPts val="2100"/>
              </a:spcBef>
              <a:spcAft>
                <a:spcPts val="0"/>
              </a:spcAft>
              <a:buNone/>
            </a:pPr>
            <a:r>
              <a:rPr lang="en">
                <a:latin typeface="Cambria Math"/>
                <a:ea typeface="Cambria Math"/>
                <a:cs typeface="Cambria Math"/>
                <a:sym typeface="Cambria Math"/>
              </a:rPr>
              <a:t>[4] Wust, K., Gipp, B., &amp; Breitenbücher, U. (2018). “Blockchain in forensic science: Securing digital evidence”. In 2018 41st International Convention on Information and Communication Technology, Electronics and Microelectronics (MIPRO) (pp. 1350- 1355). IEEE. </a:t>
            </a:r>
            <a:endParaRPr sz="2300">
              <a:solidFill>
                <a:srgbClr val="F2F2F2"/>
              </a:solidFill>
              <a:latin typeface="Cambria Math"/>
              <a:ea typeface="Cambria Math"/>
              <a:cs typeface="Cambria Math"/>
              <a:sym typeface="Cambria Math"/>
            </a:endParaRPr>
          </a:p>
          <a:p>
            <a:pPr indent="0" lvl="0" marL="0" rtl="0" algn="l">
              <a:spcBef>
                <a:spcPts val="2100"/>
              </a:spcBef>
              <a:spcAft>
                <a:spcPts val="0"/>
              </a:spcAft>
              <a:buNone/>
            </a:pPr>
            <a:r>
              <a:t/>
            </a:r>
            <a:endParaRPr sz="2000">
              <a:solidFill>
                <a:srgbClr val="F2F2F2"/>
              </a:solidFill>
              <a:latin typeface="Cambria Math"/>
              <a:ea typeface="Cambria Math"/>
              <a:cs typeface="Cambria Math"/>
              <a:sym typeface="Cambria Math"/>
            </a:endParaRPr>
          </a:p>
        </p:txBody>
      </p:sp>
      <p:sp>
        <p:nvSpPr>
          <p:cNvPr id="290" name="Google Shape;290;p37"/>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pic>
        <p:nvPicPr>
          <p:cNvPr id="291" name="Google Shape;291;p37"/>
          <p:cNvPicPr preferRelativeResize="0"/>
          <p:nvPr/>
        </p:nvPicPr>
        <p:blipFill>
          <a:blip r:embed="rId3">
            <a:alphaModFix/>
          </a:blip>
          <a:stretch>
            <a:fillRect/>
          </a:stretch>
        </p:blipFill>
        <p:spPr>
          <a:xfrm>
            <a:off x="118218" y="6373250"/>
            <a:ext cx="2079349" cy="43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8"/>
          <p:cNvSpPr txBox="1"/>
          <p:nvPr>
            <p:ph type="title"/>
          </p:nvPr>
        </p:nvSpPr>
        <p:spPr>
          <a:xfrm>
            <a:off x="959893" y="2834640"/>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IT20171438</a:t>
            </a:r>
            <a:r>
              <a:rPr lang="en"/>
              <a:t> | WIJAYARATHNE S. N.</a:t>
            </a:r>
            <a:endParaRPr sz="4000"/>
          </a:p>
        </p:txBody>
      </p:sp>
      <p:sp>
        <p:nvSpPr>
          <p:cNvPr id="297" name="Google Shape;297;p38"/>
          <p:cNvSpPr txBox="1"/>
          <p:nvPr>
            <p:ph type="title"/>
          </p:nvPr>
        </p:nvSpPr>
        <p:spPr>
          <a:xfrm>
            <a:off x="959893" y="4233672"/>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Student’s Specialization - Cyber Security</a:t>
            </a:r>
            <a:endParaRPr sz="2000"/>
          </a:p>
        </p:txBody>
      </p:sp>
      <p:pic>
        <p:nvPicPr>
          <p:cNvPr id="298" name="Google Shape;298;p38"/>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299" name="Google Shape;299;p38"/>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00" name="Google Shape;300;p38"/>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301" name="Google Shape;301;p38"/>
          <p:cNvPicPr preferRelativeResize="0"/>
          <p:nvPr/>
        </p:nvPicPr>
        <p:blipFill rotWithShape="1">
          <a:blip r:embed="rId5">
            <a:alphaModFix/>
          </a:blip>
          <a:srcRect b="44531" l="16025" r="21475" t="7917"/>
          <a:stretch/>
        </p:blipFill>
        <p:spPr>
          <a:xfrm>
            <a:off x="10083452" y="155450"/>
            <a:ext cx="2002536" cy="2286001"/>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idx="4294967295" type="body"/>
          </p:nvPr>
        </p:nvSpPr>
        <p:spPr>
          <a:xfrm>
            <a:off x="301752" y="1143000"/>
            <a:ext cx="11685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Clr>
                <a:schemeClr val="lt2"/>
              </a:buClr>
              <a:buSzPts val="2000"/>
              <a:buFont typeface="Cambria Math"/>
              <a:buChar char="●"/>
            </a:pPr>
            <a:r>
              <a:rPr b="1" lang="en" sz="2000">
                <a:latin typeface="Cambria Math"/>
                <a:ea typeface="Cambria Math"/>
                <a:cs typeface="Cambria Math"/>
                <a:sym typeface="Cambria Math"/>
              </a:rPr>
              <a:t>HOW TO SECURE SYSTEM LOGIN BY IMPLEMENTING A SECURE AUTHENTICATION SYSTEM TO THE BLOCKCHAIN</a:t>
            </a:r>
            <a:r>
              <a:rPr b="1" lang="en" sz="2000">
                <a:latin typeface="Cambria Math"/>
                <a:ea typeface="Cambria Math"/>
                <a:cs typeface="Cambria Math"/>
                <a:sym typeface="Cambria Math"/>
              </a:rPr>
              <a:t>-</a:t>
            </a:r>
            <a:r>
              <a:rPr b="1" lang="en" sz="2000">
                <a:latin typeface="Cambria Math"/>
                <a:ea typeface="Cambria Math"/>
                <a:cs typeface="Cambria Math"/>
                <a:sym typeface="Cambria Math"/>
              </a:rPr>
              <a:t>BASED CRIMINAL INFORMATION MANAGEMENT SYSTEM IN SRI LANKA?</a:t>
            </a:r>
            <a:br>
              <a:rPr lang="en" sz="2000">
                <a:latin typeface="Cambria Math"/>
                <a:ea typeface="Cambria Math"/>
                <a:cs typeface="Cambria Math"/>
                <a:sym typeface="Cambria Math"/>
              </a:rPr>
            </a:br>
            <a:endParaRPr sz="2000">
              <a:latin typeface="Cambria Math"/>
              <a:ea typeface="Cambria Math"/>
              <a:cs typeface="Cambria Math"/>
              <a:sym typeface="Cambria Math"/>
            </a:endParaRPr>
          </a:p>
          <a:p>
            <a:pPr indent="-355600" lvl="0" marL="457200" rtl="0" algn="l">
              <a:spcBef>
                <a:spcPts val="0"/>
              </a:spcBef>
              <a:spcAft>
                <a:spcPts val="0"/>
              </a:spcAft>
              <a:buClr>
                <a:schemeClr val="lt2"/>
              </a:buClr>
              <a:buSzPts val="2000"/>
              <a:buFont typeface="Cambria Math"/>
              <a:buChar char="●"/>
            </a:pPr>
            <a:r>
              <a:rPr lang="en" sz="2000">
                <a:latin typeface="Cambria Math"/>
                <a:ea typeface="Cambria Math"/>
                <a:cs typeface="Cambria Math"/>
                <a:sym typeface="Cambria Math"/>
              </a:rPr>
              <a:t>Every system and application requires a user account.</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Username</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Password </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Technological Improvement;</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Brute </a:t>
            </a:r>
            <a:r>
              <a:rPr lang="en" sz="2000">
                <a:latin typeface="Cambria Math"/>
                <a:ea typeface="Cambria Math"/>
                <a:cs typeface="Cambria Math"/>
                <a:sym typeface="Cambria Math"/>
              </a:rPr>
              <a:t>Force</a:t>
            </a:r>
            <a:r>
              <a:rPr lang="en" sz="2000">
                <a:latin typeface="Cambria Math"/>
                <a:ea typeface="Cambria Math"/>
                <a:cs typeface="Cambria Math"/>
                <a:sym typeface="Cambria Math"/>
              </a:rPr>
              <a:t> Attacks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Phishing Attacks</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Social </a:t>
            </a:r>
            <a:r>
              <a:rPr lang="en" sz="2000">
                <a:latin typeface="Cambria Math"/>
                <a:ea typeface="Cambria Math"/>
                <a:cs typeface="Cambria Math"/>
                <a:sym typeface="Cambria Math"/>
              </a:rPr>
              <a:t>Engineering Attacks</a:t>
            </a:r>
            <a:r>
              <a:rPr lang="en" sz="2000">
                <a:latin typeface="Cambria Math"/>
                <a:ea typeface="Cambria Math"/>
                <a:cs typeface="Cambria Math"/>
                <a:sym typeface="Cambria Math"/>
              </a:rPr>
              <a:t>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Etc. </a:t>
            </a:r>
            <a:br>
              <a:rPr lang="en" sz="2000">
                <a:latin typeface="Cambria Math"/>
                <a:ea typeface="Cambria Math"/>
                <a:cs typeface="Cambria Math"/>
                <a:sym typeface="Cambria Math"/>
              </a:rPr>
            </a:br>
            <a:br>
              <a:rPr lang="en" sz="2000">
                <a:latin typeface="Cambria Math"/>
                <a:ea typeface="Cambria Math"/>
                <a:cs typeface="Cambria Math"/>
                <a:sym typeface="Cambria Math"/>
              </a:rPr>
            </a:br>
            <a:endParaRPr sz="1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As an additional layer; </a:t>
            </a:r>
            <a:r>
              <a:rPr b="1" lang="en" sz="2300" u="sng">
                <a:latin typeface="Cambria Math"/>
                <a:ea typeface="Cambria Math"/>
                <a:cs typeface="Cambria Math"/>
                <a:sym typeface="Cambria Math"/>
              </a:rPr>
              <a:t>Two-Factor Authentication System (2FA)</a:t>
            </a:r>
            <a:r>
              <a:rPr lang="en" sz="2000">
                <a:latin typeface="Cambria Math"/>
                <a:ea typeface="Cambria Math"/>
                <a:cs typeface="Cambria Math"/>
                <a:sym typeface="Cambria Math"/>
              </a:rPr>
              <a:t> was </a:t>
            </a:r>
            <a:r>
              <a:rPr lang="en" sz="2000">
                <a:latin typeface="Cambria Math"/>
                <a:ea typeface="Cambria Math"/>
                <a:cs typeface="Cambria Math"/>
                <a:sym typeface="Cambria Math"/>
              </a:rPr>
              <a:t>introduced</a:t>
            </a:r>
            <a:r>
              <a:rPr lang="en" sz="2000">
                <a:latin typeface="Cambria Math"/>
                <a:ea typeface="Cambria Math"/>
                <a:cs typeface="Cambria Math"/>
                <a:sym typeface="Cambria Math"/>
              </a:rPr>
              <a:t>.</a:t>
            </a:r>
            <a:endParaRPr sz="2000">
              <a:latin typeface="Cambria Math"/>
              <a:ea typeface="Cambria Math"/>
              <a:cs typeface="Cambria Math"/>
              <a:sym typeface="Cambria Math"/>
            </a:endParaRPr>
          </a:p>
        </p:txBody>
      </p:sp>
      <p:pic>
        <p:nvPicPr>
          <p:cNvPr id="307" name="Google Shape;307;p39"/>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08" name="Google Shape;308;p39"/>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QUESTION</a:t>
            </a:r>
            <a:endParaRPr sz="4000"/>
          </a:p>
        </p:txBody>
      </p:sp>
      <p:sp>
        <p:nvSpPr>
          <p:cNvPr id="309" name="Google Shape;309;p39"/>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10" name="Google Shape;310;p39"/>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pic>
        <p:nvPicPr>
          <p:cNvPr id="311" name="Google Shape;311;p39"/>
          <p:cNvPicPr preferRelativeResize="0"/>
          <p:nvPr/>
        </p:nvPicPr>
        <p:blipFill rotWithShape="1">
          <a:blip r:embed="rId4">
            <a:alphaModFix/>
          </a:blip>
          <a:srcRect b="29348" l="0" r="0" t="0"/>
          <a:stretch/>
        </p:blipFill>
        <p:spPr>
          <a:xfrm>
            <a:off x="5062437" y="3675900"/>
            <a:ext cx="1954475" cy="1372525"/>
          </a:xfrm>
          <a:prstGeom prst="rect">
            <a:avLst/>
          </a:prstGeom>
          <a:noFill/>
          <a:ln>
            <a:noFill/>
          </a:ln>
        </p:spPr>
      </p:pic>
      <p:pic>
        <p:nvPicPr>
          <p:cNvPr id="312" name="Google Shape;312;p39"/>
          <p:cNvPicPr preferRelativeResize="0"/>
          <p:nvPr/>
        </p:nvPicPr>
        <p:blipFill>
          <a:blip r:embed="rId5">
            <a:alphaModFix/>
          </a:blip>
          <a:stretch>
            <a:fillRect/>
          </a:stretch>
        </p:blipFill>
        <p:spPr>
          <a:xfrm>
            <a:off x="7013493" y="3676338"/>
            <a:ext cx="1372947" cy="1371600"/>
          </a:xfrm>
          <a:prstGeom prst="rect">
            <a:avLst/>
          </a:prstGeom>
          <a:noFill/>
          <a:ln>
            <a:noFill/>
          </a:ln>
        </p:spPr>
      </p:pic>
      <p:pic>
        <p:nvPicPr>
          <p:cNvPr id="313" name="Google Shape;313;p39"/>
          <p:cNvPicPr preferRelativeResize="0"/>
          <p:nvPr/>
        </p:nvPicPr>
        <p:blipFill>
          <a:blip r:embed="rId6">
            <a:alphaModFix/>
          </a:blip>
          <a:stretch>
            <a:fillRect/>
          </a:stretch>
        </p:blipFill>
        <p:spPr>
          <a:xfrm>
            <a:off x="8788475" y="3676350"/>
            <a:ext cx="1377508" cy="1371601"/>
          </a:xfrm>
          <a:prstGeom prst="rect">
            <a:avLst/>
          </a:prstGeom>
          <a:noFill/>
          <a:ln>
            <a:noFill/>
          </a:ln>
        </p:spPr>
      </p:pic>
      <p:sp>
        <p:nvSpPr>
          <p:cNvPr id="314" name="Google Shape;314;p39"/>
          <p:cNvSpPr/>
          <p:nvPr/>
        </p:nvSpPr>
        <p:spPr>
          <a:xfrm>
            <a:off x="3008222" y="2754457"/>
            <a:ext cx="152700" cy="533700"/>
          </a:xfrm>
          <a:prstGeom prst="rightBrace">
            <a:avLst>
              <a:gd fmla="val 50000" name="adj1"/>
              <a:gd fmla="val 50000" name="adj2"/>
            </a:avLst>
          </a:prstGeom>
          <a:noFill/>
          <a:ln cap="flat" cmpd="sng" w="2857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txBox="1"/>
          <p:nvPr/>
        </p:nvSpPr>
        <p:spPr>
          <a:xfrm>
            <a:off x="3249838" y="2801033"/>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600">
                <a:solidFill>
                  <a:schemeClr val="lt2"/>
                </a:solidFill>
                <a:latin typeface="Cambria Math"/>
                <a:ea typeface="Cambria Math"/>
                <a:cs typeface="Cambria Math"/>
                <a:sym typeface="Cambria Math"/>
              </a:rPr>
              <a:t>1FA (1</a:t>
            </a:r>
            <a:r>
              <a:rPr baseline="30000" lang="en" sz="1600">
                <a:solidFill>
                  <a:schemeClr val="lt2"/>
                </a:solidFill>
                <a:latin typeface="Cambria Math"/>
                <a:ea typeface="Cambria Math"/>
                <a:cs typeface="Cambria Math"/>
                <a:sym typeface="Cambria Math"/>
              </a:rPr>
              <a:t>st</a:t>
            </a:r>
            <a:r>
              <a:rPr lang="en" sz="1600">
                <a:solidFill>
                  <a:schemeClr val="lt2"/>
                </a:solidFill>
                <a:latin typeface="Cambria Math"/>
                <a:ea typeface="Cambria Math"/>
                <a:cs typeface="Cambria Math"/>
                <a:sym typeface="Cambria Math"/>
              </a:rPr>
              <a:t> Factor)</a:t>
            </a:r>
            <a:r>
              <a:rPr lang="en" sz="1600">
                <a:solidFill>
                  <a:schemeClr val="lt2"/>
                </a:solidFill>
                <a:latin typeface="Cambria Math"/>
                <a:ea typeface="Cambria Math"/>
                <a:cs typeface="Cambria Math"/>
                <a:sym typeface="Cambria Math"/>
              </a:rPr>
              <a:t>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4294967295" type="body"/>
          </p:nvPr>
        </p:nvSpPr>
        <p:spPr>
          <a:xfrm>
            <a:off x="301752" y="1143000"/>
            <a:ext cx="11685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SIM Swapping</a:t>
            </a:r>
            <a:endParaRPr sz="2000">
              <a:latin typeface="Cambria Math"/>
              <a:ea typeface="Cambria Math"/>
              <a:cs typeface="Cambria Math"/>
              <a:sym typeface="Cambria Math"/>
            </a:endParaRPr>
          </a:p>
          <a:p>
            <a:pPr indent="-336550" lvl="2" marL="1371600" rtl="0" algn="l">
              <a:spcBef>
                <a:spcPts val="0"/>
              </a:spcBef>
              <a:spcAft>
                <a:spcPts val="0"/>
              </a:spcAft>
              <a:buSzPts val="1700"/>
              <a:buFont typeface="Cambria Math"/>
              <a:buChar char="■"/>
            </a:pPr>
            <a:r>
              <a:rPr lang="en" sz="1700">
                <a:latin typeface="Cambria Math"/>
                <a:ea typeface="Cambria Math"/>
                <a:cs typeface="Cambria Math"/>
                <a:sym typeface="Cambria Math"/>
              </a:rPr>
              <a:t>Security analysis of SMS as a second factor of authentication [1].</a:t>
            </a:r>
            <a:endParaRPr sz="17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SIM Cloning</a:t>
            </a:r>
            <a:endParaRPr sz="2000">
              <a:latin typeface="Cambria Math"/>
              <a:ea typeface="Cambria Math"/>
              <a:cs typeface="Cambria Math"/>
              <a:sym typeface="Cambria Math"/>
            </a:endParaRPr>
          </a:p>
          <a:p>
            <a:pPr indent="-336550" lvl="2" marL="1371600" rtl="0" algn="l">
              <a:spcBef>
                <a:spcPts val="0"/>
              </a:spcBef>
              <a:spcAft>
                <a:spcPts val="0"/>
              </a:spcAft>
              <a:buSzPts val="1700"/>
              <a:buFont typeface="Cambria Math"/>
              <a:buChar char="■"/>
            </a:pPr>
            <a:r>
              <a:rPr lang="en" sz="1700">
                <a:latin typeface="Cambria Math"/>
                <a:ea typeface="Cambria Math"/>
                <a:cs typeface="Cambria Math"/>
                <a:sym typeface="Cambria Math"/>
              </a:rPr>
              <a:t>A novel Two-Factor HoneyToken Authentication Mechanism [2].</a:t>
            </a:r>
            <a:endParaRPr sz="17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Man-in-the-Middle Attacks</a:t>
            </a:r>
            <a:endParaRPr sz="2000">
              <a:latin typeface="Cambria Math"/>
              <a:ea typeface="Cambria Math"/>
              <a:cs typeface="Cambria Math"/>
              <a:sym typeface="Cambria Math"/>
            </a:endParaRPr>
          </a:p>
          <a:p>
            <a:pPr indent="-336550" lvl="2" marL="1371600" rtl="0" algn="l">
              <a:spcBef>
                <a:spcPts val="0"/>
              </a:spcBef>
              <a:spcAft>
                <a:spcPts val="0"/>
              </a:spcAft>
              <a:buSzPts val="1700"/>
              <a:buFont typeface="Cambria Math"/>
              <a:buChar char="■"/>
            </a:pPr>
            <a:r>
              <a:rPr lang="en" sz="1700">
                <a:latin typeface="Cambria Math"/>
                <a:ea typeface="Cambria Math"/>
                <a:cs typeface="Cambria Math"/>
                <a:sym typeface="Cambria Math"/>
              </a:rPr>
              <a:t>How Anywhere Computing Just Killed Your Phone-Based Two-Factor Authentication [3].</a:t>
            </a:r>
            <a:endParaRPr sz="17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Phishing Attacks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1700">
                <a:latin typeface="Cambria Math"/>
                <a:ea typeface="Cambria Math"/>
                <a:cs typeface="Cambria Math"/>
                <a:sym typeface="Cambria Math"/>
              </a:rPr>
              <a:t>How to Attack Two-Factor Authentication Internet Banking [4].</a:t>
            </a:r>
            <a:br>
              <a:rPr lang="en" sz="2000">
                <a:latin typeface="Cambria Math"/>
                <a:ea typeface="Cambria Math"/>
                <a:cs typeface="Cambria Math"/>
                <a:sym typeface="Cambria Math"/>
              </a:rPr>
            </a:br>
            <a:br>
              <a:rPr lang="en" sz="2000">
                <a:latin typeface="Cambria Math"/>
                <a:ea typeface="Cambria Math"/>
                <a:cs typeface="Cambria Math"/>
                <a:sym typeface="Cambria Math"/>
              </a:rPr>
            </a:br>
            <a:endParaRPr sz="1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As a solution and an additional layer of security: Inherence Factor Authentication</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Fingerprint</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Facial Recognition</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Voice Recognition  </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0" lvl="0" marL="0" rtl="0" algn="l">
              <a:spcBef>
                <a:spcPts val="2100"/>
              </a:spcBef>
              <a:spcAft>
                <a:spcPts val="2100"/>
              </a:spcAft>
              <a:buNone/>
            </a:pPr>
            <a:r>
              <a:t/>
            </a:r>
            <a:endParaRPr sz="2000">
              <a:latin typeface="Cambria Math"/>
              <a:ea typeface="Cambria Math"/>
              <a:cs typeface="Cambria Math"/>
              <a:sym typeface="Cambria Math"/>
            </a:endParaRPr>
          </a:p>
        </p:txBody>
      </p:sp>
      <p:pic>
        <p:nvPicPr>
          <p:cNvPr id="321" name="Google Shape;321;p40"/>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22" name="Google Shape;322;p40"/>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2FA SECURE? Can 2FA be HACKED?</a:t>
            </a:r>
            <a:endParaRPr sz="4000"/>
          </a:p>
        </p:txBody>
      </p:sp>
      <p:sp>
        <p:nvSpPr>
          <p:cNvPr id="323" name="Google Shape;323;p40"/>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24" name="Google Shape;324;p40"/>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25" name="Google Shape;325;p40"/>
          <p:cNvSpPr/>
          <p:nvPr/>
        </p:nvSpPr>
        <p:spPr>
          <a:xfrm>
            <a:off x="3997250" y="4746125"/>
            <a:ext cx="152700" cy="948900"/>
          </a:xfrm>
          <a:prstGeom prst="rightBrace">
            <a:avLst>
              <a:gd fmla="val 50000" name="adj1"/>
              <a:gd fmla="val 50000" name="adj2"/>
            </a:avLst>
          </a:prstGeom>
          <a:noFill/>
          <a:ln cap="flat" cmpd="sng" w="2857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txBox="1"/>
          <p:nvPr/>
        </p:nvSpPr>
        <p:spPr>
          <a:xfrm>
            <a:off x="4238984" y="4981341"/>
            <a:ext cx="3001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600">
                <a:solidFill>
                  <a:schemeClr val="lt2"/>
                </a:solidFill>
                <a:latin typeface="Cambria Math"/>
                <a:ea typeface="Cambria Math"/>
                <a:cs typeface="Cambria Math"/>
                <a:sym typeface="Cambria Math"/>
              </a:rPr>
              <a:t>3</a:t>
            </a:r>
            <a:r>
              <a:rPr lang="en" sz="1600">
                <a:solidFill>
                  <a:schemeClr val="lt2"/>
                </a:solidFill>
                <a:latin typeface="Cambria Math"/>
                <a:ea typeface="Cambria Math"/>
                <a:cs typeface="Cambria Math"/>
                <a:sym typeface="Cambria Math"/>
              </a:rPr>
              <a:t>FA (3</a:t>
            </a:r>
            <a:r>
              <a:rPr baseline="30000" lang="en" sz="1600">
                <a:solidFill>
                  <a:schemeClr val="lt2"/>
                </a:solidFill>
                <a:latin typeface="Cambria Math"/>
                <a:ea typeface="Cambria Math"/>
                <a:cs typeface="Cambria Math"/>
                <a:sym typeface="Cambria Math"/>
              </a:rPr>
              <a:t>rd</a:t>
            </a:r>
            <a:r>
              <a:rPr lang="en" sz="1600">
                <a:solidFill>
                  <a:schemeClr val="lt2"/>
                </a:solidFill>
                <a:latin typeface="Cambria Math"/>
                <a:ea typeface="Cambria Math"/>
                <a:cs typeface="Cambria Math"/>
                <a:sym typeface="Cambria Math"/>
              </a:rPr>
              <a:t> Factor) </a:t>
            </a:r>
            <a:endParaRPr sz="1000"/>
          </a:p>
        </p:txBody>
      </p:sp>
      <p:pic>
        <p:nvPicPr>
          <p:cNvPr id="327" name="Google Shape;327;p40"/>
          <p:cNvPicPr preferRelativeResize="0"/>
          <p:nvPr/>
        </p:nvPicPr>
        <p:blipFill rotWithShape="1">
          <a:blip r:embed="rId4">
            <a:alphaModFix/>
          </a:blip>
          <a:srcRect b="25467" l="11858" r="10022" t="18840"/>
          <a:stretch/>
        </p:blipFill>
        <p:spPr>
          <a:xfrm>
            <a:off x="8575650" y="1143000"/>
            <a:ext cx="1151400" cy="866401"/>
          </a:xfrm>
          <a:prstGeom prst="rect">
            <a:avLst/>
          </a:prstGeom>
          <a:noFill/>
          <a:ln>
            <a:noFill/>
          </a:ln>
        </p:spPr>
      </p:pic>
      <p:pic>
        <p:nvPicPr>
          <p:cNvPr id="328" name="Google Shape;328;p40"/>
          <p:cNvPicPr preferRelativeResize="0"/>
          <p:nvPr/>
        </p:nvPicPr>
        <p:blipFill>
          <a:blip r:embed="rId5">
            <a:alphaModFix/>
          </a:blip>
          <a:stretch>
            <a:fillRect/>
          </a:stretch>
        </p:blipFill>
        <p:spPr>
          <a:xfrm>
            <a:off x="7612297" y="1873072"/>
            <a:ext cx="1151400" cy="1075677"/>
          </a:xfrm>
          <a:prstGeom prst="rect">
            <a:avLst/>
          </a:prstGeom>
          <a:noFill/>
          <a:ln>
            <a:noFill/>
          </a:ln>
        </p:spPr>
      </p:pic>
      <p:pic>
        <p:nvPicPr>
          <p:cNvPr id="329" name="Google Shape;329;p40"/>
          <p:cNvPicPr preferRelativeResize="0"/>
          <p:nvPr/>
        </p:nvPicPr>
        <p:blipFill>
          <a:blip r:embed="rId6">
            <a:alphaModFix/>
          </a:blip>
          <a:stretch>
            <a:fillRect/>
          </a:stretch>
        </p:blipFill>
        <p:spPr>
          <a:xfrm>
            <a:off x="10040550" y="2548700"/>
            <a:ext cx="948900" cy="948900"/>
          </a:xfrm>
          <a:prstGeom prst="rect">
            <a:avLst/>
          </a:prstGeom>
          <a:noFill/>
          <a:ln>
            <a:noFill/>
          </a:ln>
        </p:spPr>
      </p:pic>
      <p:pic>
        <p:nvPicPr>
          <p:cNvPr id="330" name="Google Shape;330;p40"/>
          <p:cNvPicPr preferRelativeResize="0"/>
          <p:nvPr/>
        </p:nvPicPr>
        <p:blipFill>
          <a:blip r:embed="rId7">
            <a:alphaModFix/>
          </a:blip>
          <a:stretch>
            <a:fillRect/>
          </a:stretch>
        </p:blipFill>
        <p:spPr>
          <a:xfrm>
            <a:off x="7730747" y="3261295"/>
            <a:ext cx="796383" cy="7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1100225" y="2854850"/>
            <a:ext cx="3675900" cy="11469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5000"/>
              <a:t>TABLE OF</a:t>
            </a:r>
            <a:endParaRPr sz="5000"/>
          </a:p>
          <a:p>
            <a:pPr indent="0" lvl="0" marL="0" rtl="0" algn="l">
              <a:spcBef>
                <a:spcPts val="0"/>
              </a:spcBef>
              <a:spcAft>
                <a:spcPts val="0"/>
              </a:spcAft>
              <a:buNone/>
            </a:pPr>
            <a:r>
              <a:rPr lang="en"/>
              <a:t>CONTENT</a:t>
            </a:r>
            <a:endParaRPr/>
          </a:p>
        </p:txBody>
      </p:sp>
      <p:cxnSp>
        <p:nvCxnSpPr>
          <p:cNvPr id="127" name="Google Shape;127;p23"/>
          <p:cNvCxnSpPr/>
          <p:nvPr/>
        </p:nvCxnSpPr>
        <p:spPr>
          <a:xfrm>
            <a:off x="6121974" y="840800"/>
            <a:ext cx="0" cy="5176500"/>
          </a:xfrm>
          <a:prstGeom prst="straightConnector1">
            <a:avLst/>
          </a:prstGeom>
          <a:noFill/>
          <a:ln cap="flat" cmpd="sng" w="19050">
            <a:solidFill>
              <a:schemeClr val="lt2"/>
            </a:solidFill>
            <a:prstDash val="solid"/>
            <a:round/>
            <a:headEnd len="med" w="med" type="oval"/>
            <a:tailEnd len="med" w="med" type="oval"/>
          </a:ln>
        </p:spPr>
      </p:cxnSp>
      <p:sp>
        <p:nvSpPr>
          <p:cNvPr id="128" name="Google Shape;128;p23"/>
          <p:cNvSpPr txBox="1"/>
          <p:nvPr/>
        </p:nvSpPr>
        <p:spPr>
          <a:xfrm>
            <a:off x="6260975" y="1867175"/>
            <a:ext cx="45597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IT20150952</a:t>
            </a:r>
            <a:endParaRPr b="1" sz="19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SMART CONTRACT FOR BLOCKCHAIN </a:t>
            </a:r>
            <a:endParaRPr b="1" sz="1900">
              <a:solidFill>
                <a:schemeClr val="lt2"/>
              </a:solidFill>
              <a:latin typeface="Fira Sans Condensed"/>
              <a:ea typeface="Fira Sans Condensed"/>
              <a:cs typeface="Fira Sans Condensed"/>
              <a:sym typeface="Fira Sans Condensed"/>
            </a:endParaRPr>
          </a:p>
        </p:txBody>
      </p:sp>
      <p:sp>
        <p:nvSpPr>
          <p:cNvPr id="129" name="Google Shape;129;p23"/>
          <p:cNvSpPr txBox="1"/>
          <p:nvPr/>
        </p:nvSpPr>
        <p:spPr>
          <a:xfrm>
            <a:off x="3232064" y="1867185"/>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02</a:t>
            </a:r>
            <a:endParaRPr b="1" sz="3200">
              <a:solidFill>
                <a:schemeClr val="lt2"/>
              </a:solidFill>
              <a:latin typeface="Rajdhani"/>
              <a:ea typeface="Rajdhani"/>
              <a:cs typeface="Rajdhani"/>
              <a:sym typeface="Rajdhani"/>
            </a:endParaRPr>
          </a:p>
        </p:txBody>
      </p:sp>
      <p:cxnSp>
        <p:nvCxnSpPr>
          <p:cNvPr id="130" name="Google Shape;130;p23"/>
          <p:cNvCxnSpPr/>
          <p:nvPr/>
        </p:nvCxnSpPr>
        <p:spPr>
          <a:xfrm>
            <a:off x="5983064" y="1449052"/>
            <a:ext cx="277800" cy="0"/>
          </a:xfrm>
          <a:prstGeom prst="straightConnector1">
            <a:avLst/>
          </a:prstGeom>
          <a:noFill/>
          <a:ln cap="flat" cmpd="sng" w="19050">
            <a:solidFill>
              <a:schemeClr val="lt2"/>
            </a:solidFill>
            <a:prstDash val="solid"/>
            <a:round/>
            <a:headEnd len="med" w="med" type="none"/>
            <a:tailEnd len="med" w="med" type="none"/>
          </a:ln>
        </p:spPr>
      </p:cxnSp>
      <p:cxnSp>
        <p:nvCxnSpPr>
          <p:cNvPr id="131" name="Google Shape;131;p23"/>
          <p:cNvCxnSpPr>
            <a:stCxn id="129" idx="3"/>
            <a:endCxn id="128" idx="1"/>
          </p:cNvCxnSpPr>
          <p:nvPr/>
        </p:nvCxnSpPr>
        <p:spPr>
          <a:xfrm>
            <a:off x="5983064" y="2284785"/>
            <a:ext cx="277800" cy="0"/>
          </a:xfrm>
          <a:prstGeom prst="straightConnector1">
            <a:avLst/>
          </a:prstGeom>
          <a:noFill/>
          <a:ln cap="flat" cmpd="sng" w="19050">
            <a:solidFill>
              <a:schemeClr val="lt2"/>
            </a:solidFill>
            <a:prstDash val="solid"/>
            <a:round/>
            <a:headEnd len="med" w="med" type="none"/>
            <a:tailEnd len="med" w="med" type="none"/>
          </a:ln>
        </p:spPr>
      </p:cxnSp>
      <p:cxnSp>
        <p:nvCxnSpPr>
          <p:cNvPr id="132" name="Google Shape;132;p23"/>
          <p:cNvCxnSpPr/>
          <p:nvPr/>
        </p:nvCxnSpPr>
        <p:spPr>
          <a:xfrm>
            <a:off x="5983014" y="3168377"/>
            <a:ext cx="277800" cy="0"/>
          </a:xfrm>
          <a:prstGeom prst="straightConnector1">
            <a:avLst/>
          </a:prstGeom>
          <a:noFill/>
          <a:ln cap="flat" cmpd="sng" w="19050">
            <a:solidFill>
              <a:schemeClr val="lt2"/>
            </a:solidFill>
            <a:prstDash val="solid"/>
            <a:round/>
            <a:headEnd len="med" w="med" type="none"/>
            <a:tailEnd len="med" w="med" type="none"/>
          </a:ln>
        </p:spPr>
      </p:cxnSp>
      <p:sp>
        <p:nvSpPr>
          <p:cNvPr id="133" name="Google Shape;133;p23"/>
          <p:cNvSpPr txBox="1"/>
          <p:nvPr/>
        </p:nvSpPr>
        <p:spPr>
          <a:xfrm>
            <a:off x="6260925" y="2721425"/>
            <a:ext cx="32736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IT20171438</a:t>
            </a:r>
            <a:endParaRPr b="1" sz="19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AUTHENTICATION SYSTEM</a:t>
            </a:r>
            <a:endParaRPr b="1" sz="1900">
              <a:solidFill>
                <a:schemeClr val="lt2"/>
              </a:solidFill>
              <a:latin typeface="Fira Sans Condensed"/>
              <a:ea typeface="Fira Sans Condensed"/>
              <a:cs typeface="Fira Sans Condensed"/>
              <a:sym typeface="Fira Sans Condensed"/>
            </a:endParaRPr>
          </a:p>
        </p:txBody>
      </p:sp>
      <p:sp>
        <p:nvSpPr>
          <p:cNvPr id="134" name="Google Shape;134;p23"/>
          <p:cNvSpPr txBox="1"/>
          <p:nvPr/>
        </p:nvSpPr>
        <p:spPr>
          <a:xfrm>
            <a:off x="3232014" y="2721425"/>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03</a:t>
            </a:r>
            <a:endParaRPr b="1" sz="3200">
              <a:solidFill>
                <a:schemeClr val="lt2"/>
              </a:solidFill>
              <a:latin typeface="Rajdhani"/>
              <a:ea typeface="Rajdhani"/>
              <a:cs typeface="Rajdhani"/>
              <a:sym typeface="Rajdhani"/>
            </a:endParaRPr>
          </a:p>
        </p:txBody>
      </p:sp>
      <p:sp>
        <p:nvSpPr>
          <p:cNvPr id="135" name="Google Shape;135;p23"/>
          <p:cNvSpPr txBox="1"/>
          <p:nvPr/>
        </p:nvSpPr>
        <p:spPr>
          <a:xfrm>
            <a:off x="6260976" y="1008075"/>
            <a:ext cx="36759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OVERALL PROJECT DESCRIPTION</a:t>
            </a:r>
            <a:endParaRPr b="1" sz="1900">
              <a:solidFill>
                <a:schemeClr val="lt2"/>
              </a:solidFill>
              <a:latin typeface="Fira Sans Condensed"/>
              <a:ea typeface="Fira Sans Condensed"/>
              <a:cs typeface="Fira Sans Condensed"/>
              <a:sym typeface="Fira Sans Condensed"/>
            </a:endParaRPr>
          </a:p>
        </p:txBody>
      </p:sp>
      <p:sp>
        <p:nvSpPr>
          <p:cNvPr id="136" name="Google Shape;136;p23"/>
          <p:cNvSpPr txBox="1"/>
          <p:nvPr/>
        </p:nvSpPr>
        <p:spPr>
          <a:xfrm>
            <a:off x="3232064" y="1008078"/>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01</a:t>
            </a:r>
            <a:endParaRPr b="1" sz="3200">
              <a:solidFill>
                <a:schemeClr val="lt2"/>
              </a:solidFill>
              <a:latin typeface="Rajdhani"/>
              <a:ea typeface="Rajdhani"/>
              <a:cs typeface="Rajdhani"/>
              <a:sym typeface="Rajdhani"/>
            </a:endParaRPr>
          </a:p>
        </p:txBody>
      </p:sp>
      <p:sp>
        <p:nvSpPr>
          <p:cNvPr id="137" name="Google Shape;137;p23"/>
          <p:cNvSpPr txBox="1"/>
          <p:nvPr/>
        </p:nvSpPr>
        <p:spPr>
          <a:xfrm>
            <a:off x="6260975" y="4434775"/>
            <a:ext cx="31653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IT19983370</a:t>
            </a:r>
            <a:endParaRPr b="1" sz="19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ACCESS CONTROL SYSTEM</a:t>
            </a:r>
            <a:endParaRPr b="1" sz="1900">
              <a:solidFill>
                <a:schemeClr val="lt2"/>
              </a:solidFill>
              <a:latin typeface="Fira Sans Condensed"/>
              <a:ea typeface="Fira Sans Condensed"/>
              <a:cs typeface="Fira Sans Condensed"/>
              <a:sym typeface="Fira Sans Condensed"/>
            </a:endParaRPr>
          </a:p>
        </p:txBody>
      </p:sp>
      <p:sp>
        <p:nvSpPr>
          <p:cNvPr id="138" name="Google Shape;138;p23"/>
          <p:cNvSpPr txBox="1"/>
          <p:nvPr/>
        </p:nvSpPr>
        <p:spPr>
          <a:xfrm>
            <a:off x="3232064" y="4434785"/>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05</a:t>
            </a:r>
            <a:endParaRPr b="1" sz="3200">
              <a:solidFill>
                <a:schemeClr val="lt2"/>
              </a:solidFill>
              <a:latin typeface="Rajdhani"/>
              <a:ea typeface="Rajdhani"/>
              <a:cs typeface="Rajdhani"/>
              <a:sym typeface="Rajdhani"/>
            </a:endParaRPr>
          </a:p>
        </p:txBody>
      </p:sp>
      <p:cxnSp>
        <p:nvCxnSpPr>
          <p:cNvPr id="139" name="Google Shape;139;p23"/>
          <p:cNvCxnSpPr/>
          <p:nvPr/>
        </p:nvCxnSpPr>
        <p:spPr>
          <a:xfrm>
            <a:off x="5983064" y="4016652"/>
            <a:ext cx="277800" cy="0"/>
          </a:xfrm>
          <a:prstGeom prst="straightConnector1">
            <a:avLst/>
          </a:prstGeom>
          <a:noFill/>
          <a:ln cap="flat" cmpd="sng" w="19050">
            <a:solidFill>
              <a:schemeClr val="lt2"/>
            </a:solidFill>
            <a:prstDash val="solid"/>
            <a:round/>
            <a:headEnd len="med" w="med" type="none"/>
            <a:tailEnd len="med" w="med" type="none"/>
          </a:ln>
        </p:spPr>
      </p:cxnSp>
      <p:cxnSp>
        <p:nvCxnSpPr>
          <p:cNvPr id="140" name="Google Shape;140;p23"/>
          <p:cNvCxnSpPr>
            <a:stCxn id="138" idx="3"/>
            <a:endCxn id="137" idx="1"/>
          </p:cNvCxnSpPr>
          <p:nvPr/>
        </p:nvCxnSpPr>
        <p:spPr>
          <a:xfrm>
            <a:off x="5983064" y="4852385"/>
            <a:ext cx="277800" cy="0"/>
          </a:xfrm>
          <a:prstGeom prst="straightConnector1">
            <a:avLst/>
          </a:prstGeom>
          <a:noFill/>
          <a:ln cap="flat" cmpd="sng" w="19050">
            <a:solidFill>
              <a:schemeClr val="lt2"/>
            </a:solidFill>
            <a:prstDash val="solid"/>
            <a:round/>
            <a:headEnd len="med" w="med" type="none"/>
            <a:tailEnd len="med" w="med" type="none"/>
          </a:ln>
        </p:spPr>
      </p:cxnSp>
      <p:cxnSp>
        <p:nvCxnSpPr>
          <p:cNvPr id="141" name="Google Shape;141;p23"/>
          <p:cNvCxnSpPr/>
          <p:nvPr/>
        </p:nvCxnSpPr>
        <p:spPr>
          <a:xfrm>
            <a:off x="5983014" y="5735977"/>
            <a:ext cx="277800" cy="0"/>
          </a:xfrm>
          <a:prstGeom prst="straightConnector1">
            <a:avLst/>
          </a:prstGeom>
          <a:noFill/>
          <a:ln cap="flat" cmpd="sng" w="19050">
            <a:solidFill>
              <a:schemeClr val="lt2"/>
            </a:solidFill>
            <a:prstDash val="solid"/>
            <a:round/>
            <a:headEnd len="med" w="med" type="none"/>
            <a:tailEnd len="med" w="med" type="none"/>
          </a:ln>
        </p:spPr>
      </p:cxnSp>
      <p:sp>
        <p:nvSpPr>
          <p:cNvPr id="142" name="Google Shape;142;p23"/>
          <p:cNvSpPr txBox="1"/>
          <p:nvPr/>
        </p:nvSpPr>
        <p:spPr>
          <a:xfrm>
            <a:off x="6260923" y="5289025"/>
            <a:ext cx="27510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REFERENCES</a:t>
            </a:r>
            <a:endParaRPr b="1" sz="1900">
              <a:solidFill>
                <a:schemeClr val="lt2"/>
              </a:solidFill>
              <a:latin typeface="Fira Sans Condensed"/>
              <a:ea typeface="Fira Sans Condensed"/>
              <a:cs typeface="Fira Sans Condensed"/>
              <a:sym typeface="Fira Sans Condensed"/>
            </a:endParaRPr>
          </a:p>
        </p:txBody>
      </p:sp>
      <p:sp>
        <p:nvSpPr>
          <p:cNvPr id="143" name="Google Shape;143;p23"/>
          <p:cNvSpPr txBox="1"/>
          <p:nvPr/>
        </p:nvSpPr>
        <p:spPr>
          <a:xfrm>
            <a:off x="3232014" y="5289025"/>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06</a:t>
            </a:r>
            <a:endParaRPr b="1" sz="3200">
              <a:solidFill>
                <a:schemeClr val="lt2"/>
              </a:solidFill>
              <a:latin typeface="Rajdhani"/>
              <a:ea typeface="Rajdhani"/>
              <a:cs typeface="Rajdhani"/>
              <a:sym typeface="Rajdhani"/>
            </a:endParaRPr>
          </a:p>
        </p:txBody>
      </p:sp>
      <p:sp>
        <p:nvSpPr>
          <p:cNvPr id="144" name="Google Shape;144;p23"/>
          <p:cNvSpPr txBox="1"/>
          <p:nvPr/>
        </p:nvSpPr>
        <p:spPr>
          <a:xfrm>
            <a:off x="6260975" y="3575675"/>
            <a:ext cx="4223100" cy="8352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IT20157814</a:t>
            </a:r>
            <a:endParaRPr b="1" sz="19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900">
                <a:solidFill>
                  <a:schemeClr val="lt2"/>
                </a:solidFill>
                <a:latin typeface="Fira Sans Condensed"/>
                <a:ea typeface="Fira Sans Condensed"/>
                <a:cs typeface="Fira Sans Condensed"/>
                <a:sym typeface="Fira Sans Condensed"/>
              </a:rPr>
              <a:t>SECURE FILE MANAGEMENT SYSTEM</a:t>
            </a:r>
            <a:endParaRPr b="1" sz="1900">
              <a:solidFill>
                <a:schemeClr val="lt2"/>
              </a:solidFill>
              <a:latin typeface="Fira Sans Condensed"/>
              <a:ea typeface="Fira Sans Condensed"/>
              <a:cs typeface="Fira Sans Condensed"/>
              <a:sym typeface="Fira Sans Condensed"/>
            </a:endParaRPr>
          </a:p>
        </p:txBody>
      </p:sp>
      <p:sp>
        <p:nvSpPr>
          <p:cNvPr id="145" name="Google Shape;145;p23"/>
          <p:cNvSpPr txBox="1"/>
          <p:nvPr/>
        </p:nvSpPr>
        <p:spPr>
          <a:xfrm>
            <a:off x="3232064" y="3575678"/>
            <a:ext cx="2751000" cy="8352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r>
              <a:rPr b="1" lang="en" sz="3200">
                <a:solidFill>
                  <a:schemeClr val="lt2"/>
                </a:solidFill>
                <a:latin typeface="Rajdhani"/>
                <a:ea typeface="Rajdhani"/>
                <a:cs typeface="Rajdhani"/>
                <a:sym typeface="Rajdhani"/>
              </a:rPr>
              <a:t>04</a:t>
            </a:r>
            <a:endParaRPr b="1" sz="3200">
              <a:solidFill>
                <a:schemeClr val="lt2"/>
              </a:solidFill>
              <a:latin typeface="Rajdhani"/>
              <a:ea typeface="Rajdhani"/>
              <a:cs typeface="Rajdhani"/>
              <a:sym typeface="Rajdhani"/>
            </a:endParaRPr>
          </a:p>
        </p:txBody>
      </p:sp>
      <p:pic>
        <p:nvPicPr>
          <p:cNvPr id="146" name="Google Shape;146;p23"/>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147" name="Google Shape;147;p23"/>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36" name="Google Shape;336;p41"/>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37" name="Google Shape;337;p41"/>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38" name="Google Shape;338;p41"/>
          <p:cNvSpPr txBox="1"/>
          <p:nvPr>
            <p:ph idx="4294967295" type="title"/>
          </p:nvPr>
        </p:nvSpPr>
        <p:spPr>
          <a:xfrm>
            <a:off x="599468" y="379492"/>
            <a:ext cx="10269300" cy="7635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a:t>RESEARCH GAP</a:t>
            </a:r>
            <a:endParaRPr/>
          </a:p>
        </p:txBody>
      </p:sp>
      <p:sp>
        <p:nvSpPr>
          <p:cNvPr id="339" name="Google Shape;339;p41"/>
          <p:cNvSpPr/>
          <p:nvPr/>
        </p:nvSpPr>
        <p:spPr>
          <a:xfrm>
            <a:off x="674875" y="1435875"/>
            <a:ext cx="10724100" cy="623400"/>
          </a:xfrm>
          <a:prstGeom prst="rect">
            <a:avLst/>
          </a:pr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0" name="Google Shape;340;p41"/>
          <p:cNvGraphicFramePr/>
          <p:nvPr/>
        </p:nvGraphicFramePr>
        <p:xfrm>
          <a:off x="677688" y="1435863"/>
          <a:ext cx="3000000" cy="3000000"/>
        </p:xfrm>
        <a:graphic>
          <a:graphicData uri="http://schemas.openxmlformats.org/drawingml/2006/table">
            <a:tbl>
              <a:tblPr>
                <a:noFill/>
                <a:tableStyleId>{9909112E-9437-472A-B2E4-490D46A46B89}</a:tableStyleId>
              </a:tblPr>
              <a:tblGrid>
                <a:gridCol w="3574650"/>
                <a:gridCol w="3574650"/>
                <a:gridCol w="3574650"/>
              </a:tblGrid>
              <a:tr h="636375">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CONSIDERATION ON </a:t>
                      </a:r>
                      <a:endParaRPr b="1" sz="19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EXISTING SYSTEMS</a:t>
                      </a:r>
                      <a:endParaRPr b="1" sz="19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PROPOSED SYSTEM</a:t>
                      </a:r>
                      <a:endParaRPr b="1" sz="19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4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1ST FACTOR </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LOW</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HIGH</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4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2ND FACTOR</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MODERATE </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HIGH</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4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3RD FACTOR</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MODERATE</a:t>
                      </a:r>
                      <a:endParaRPr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HIGH</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4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CONFIDENTIALITY</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LOW</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HIGH</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4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INTEGRITY</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LOW</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2"/>
                          </a:solidFill>
                          <a:latin typeface="Cambria Math"/>
                          <a:ea typeface="Cambria Math"/>
                          <a:cs typeface="Cambria Math"/>
                          <a:sym typeface="Cambria Math"/>
                        </a:rPr>
                        <a:t>Security Level is </a:t>
                      </a:r>
                      <a:r>
                        <a:rPr b="1" lang="en" sz="1700">
                          <a:solidFill>
                            <a:schemeClr val="lt2"/>
                          </a:solidFill>
                          <a:latin typeface="Cambria Math"/>
                          <a:ea typeface="Cambria Math"/>
                          <a:cs typeface="Cambria Math"/>
                          <a:sym typeface="Cambria Math"/>
                        </a:rPr>
                        <a:t>HIGH</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17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POSSIBLE OTP COMBINATIONS</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LOW (59,049)</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HIGH (60,466,176)</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1775">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ARTIFICIAL INTELLIGENCE</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NONE</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2"/>
                          </a:solidFill>
                          <a:latin typeface="Cambria Math"/>
                          <a:ea typeface="Cambria Math"/>
                          <a:cs typeface="Cambria Math"/>
                          <a:sym typeface="Cambria Math"/>
                        </a:rPr>
                        <a:t>IMPLEMENTED</a:t>
                      </a:r>
                      <a:endParaRPr b="1" sz="1700">
                        <a:solidFill>
                          <a:schemeClr val="lt2"/>
                        </a:solidFill>
                        <a:latin typeface="Cambria Math"/>
                        <a:ea typeface="Cambria Math"/>
                        <a:cs typeface="Cambria Math"/>
                        <a:sym typeface="Cambria Math"/>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00000">
                <a:tc gridSpan="3">
                  <a:txBody>
                    <a:bodyPr/>
                    <a:lstStyle/>
                    <a:p>
                      <a:pPr indent="0" lvl="0" marL="0" rtl="0" algn="ctr">
                        <a:spcBef>
                          <a:spcPts val="0"/>
                        </a:spcBef>
                        <a:spcAft>
                          <a:spcPts val="0"/>
                        </a:spcAft>
                        <a:buNone/>
                      </a:pPr>
                      <a:r>
                        <a:t/>
                      </a:r>
                      <a:endParaRPr sz="400">
                        <a:solidFill>
                          <a:schemeClr val="lt2"/>
                        </a:solidFill>
                        <a:latin typeface="Cambria Math"/>
                        <a:ea typeface="Cambria Math"/>
                        <a:cs typeface="Cambria Math"/>
                        <a:sym typeface="Cambria Math"/>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28575">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hMerge="1"/>
              </a:tr>
              <a:tr h="411475">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OVERALL SYSTEM</a:t>
                      </a:r>
                      <a:endParaRPr b="1" sz="1900">
                        <a:solidFill>
                          <a:schemeClr val="lt2"/>
                        </a:solidFill>
                        <a:latin typeface="Cambria Math"/>
                        <a:ea typeface="Cambria Math"/>
                        <a:cs typeface="Cambria Math"/>
                        <a:sym typeface="Cambria Math"/>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Security Level is MODERATE</a:t>
                      </a:r>
                      <a:endParaRPr b="1" sz="1700">
                        <a:solidFill>
                          <a:schemeClr val="lt2"/>
                        </a:solidFill>
                        <a:latin typeface="Cambria Math"/>
                        <a:ea typeface="Cambria Math"/>
                        <a:cs typeface="Cambria Math"/>
                        <a:sym typeface="Cambria Math"/>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lt2"/>
                          </a:solidFill>
                          <a:latin typeface="Cambria Math"/>
                          <a:ea typeface="Cambria Math"/>
                          <a:cs typeface="Cambria Math"/>
                          <a:sym typeface="Cambria Math"/>
                        </a:rPr>
                        <a:t>Security Level is HIGH</a:t>
                      </a:r>
                      <a:endParaRPr b="1" sz="1700">
                        <a:solidFill>
                          <a:schemeClr val="lt2"/>
                        </a:solidFill>
                        <a:latin typeface="Cambria Math"/>
                        <a:ea typeface="Cambria Math"/>
                        <a:cs typeface="Cambria Math"/>
                        <a:sym typeface="Cambria Math"/>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2"/>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46" name="Google Shape;346;p42"/>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SPECIFIC OBJECTIVES</a:t>
            </a:r>
            <a:endParaRPr sz="4000"/>
          </a:p>
        </p:txBody>
      </p:sp>
      <p:sp>
        <p:nvSpPr>
          <p:cNvPr id="347" name="Google Shape;347;p42"/>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48" name="Google Shape;348;p42"/>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49" name="Google Shape;349;p42"/>
          <p:cNvSpPr txBox="1"/>
          <p:nvPr>
            <p:ph idx="4294967295" type="body"/>
          </p:nvPr>
        </p:nvSpPr>
        <p:spPr>
          <a:xfrm>
            <a:off x="301752" y="1143000"/>
            <a:ext cx="11685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Proposed Authentication System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Three-Factor Authentication (3FA) System</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Additional Layer of Security Implemented at the End.</a:t>
            </a:r>
            <a:br>
              <a:rPr lang="en" sz="2000">
                <a:latin typeface="Cambria Math"/>
                <a:ea typeface="Cambria Math"/>
                <a:cs typeface="Cambria Math"/>
                <a:sym typeface="Cambria Math"/>
              </a:rPr>
            </a:b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The 1st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Username and Password </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The 2nd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One-Time Password </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The 3rd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Facial Recognition</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Additional Layer of Security;</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System Generated </a:t>
            </a:r>
            <a:r>
              <a:rPr lang="en" sz="2000">
                <a:latin typeface="Cambria Math"/>
                <a:ea typeface="Cambria Math"/>
                <a:cs typeface="Cambria Math"/>
                <a:sym typeface="Cambria Math"/>
              </a:rPr>
              <a:t>Unique</a:t>
            </a:r>
            <a:r>
              <a:rPr lang="en" sz="2000">
                <a:latin typeface="Cambria Math"/>
                <a:ea typeface="Cambria Math"/>
                <a:cs typeface="Cambria Math"/>
                <a:sym typeface="Cambria Math"/>
              </a:rPr>
              <a:t> Passcode</a:t>
            </a:r>
            <a:endParaRPr sz="2000">
              <a:latin typeface="Cambria Math"/>
              <a:ea typeface="Cambria Math"/>
              <a:cs typeface="Cambria Math"/>
              <a:sym typeface="Cambria Math"/>
            </a:endParaRPr>
          </a:p>
          <a:p>
            <a:pPr indent="0" lvl="0" marL="0" rtl="0" algn="l">
              <a:spcBef>
                <a:spcPts val="2100"/>
              </a:spcBef>
              <a:spcAft>
                <a:spcPts val="2100"/>
              </a:spcAft>
              <a:buNone/>
            </a:pPr>
            <a:r>
              <a:t/>
            </a:r>
            <a:endParaRPr sz="2000">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3"/>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55" name="Google Shape;355;p43"/>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SYSTEM OVERVIEW DIAGRAM</a:t>
            </a:r>
            <a:endParaRPr sz="4000"/>
          </a:p>
        </p:txBody>
      </p:sp>
      <p:sp>
        <p:nvSpPr>
          <p:cNvPr id="356" name="Google Shape;356;p43"/>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57" name="Google Shape;357;p43"/>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58" name="Google Shape;358;p43"/>
          <p:cNvSpPr txBox="1"/>
          <p:nvPr>
            <p:ph idx="4294967295" type="body"/>
          </p:nvPr>
        </p:nvSpPr>
        <p:spPr>
          <a:xfrm>
            <a:off x="5701976" y="1143000"/>
            <a:ext cx="6285600" cy="5184600"/>
          </a:xfrm>
          <a:prstGeom prst="rect">
            <a:avLst/>
          </a:prstGeom>
          <a:noFill/>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sz="2000">
                <a:solidFill>
                  <a:srgbClr val="F3F3F3"/>
                </a:solidFill>
                <a:latin typeface="Cambria Math"/>
                <a:ea typeface="Cambria Math"/>
                <a:cs typeface="Cambria Math"/>
                <a:sym typeface="Cambria Math"/>
              </a:rPr>
              <a:t>01 – User entering Username &amp; Password</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02 – Entered Username &amp; Password being checked </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03 – Username &amp; Password being verified </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04 – Moving to the OTP page</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05 – OTP code will be send to the client </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06 – Entering the OTP code to the Authentication Page</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07 – Moving to the Facial </a:t>
            </a:r>
            <a:r>
              <a:rPr lang="en" sz="2000">
                <a:solidFill>
                  <a:srgbClr val="F3F3F3"/>
                </a:solidFill>
                <a:latin typeface="Cambria Math"/>
                <a:ea typeface="Cambria Math"/>
                <a:cs typeface="Cambria Math"/>
                <a:sym typeface="Cambria Math"/>
              </a:rPr>
              <a:t>Recognition</a:t>
            </a:r>
            <a:r>
              <a:rPr lang="en" sz="2000">
                <a:solidFill>
                  <a:srgbClr val="F3F3F3"/>
                </a:solidFill>
                <a:latin typeface="Cambria Math"/>
                <a:ea typeface="Cambria Math"/>
                <a:cs typeface="Cambria Math"/>
                <a:sym typeface="Cambria Math"/>
              </a:rPr>
              <a:t> Page</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08 – Facial Recognition Process</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09 – User entering the Unique Passcode </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0"/>
              </a:spcAft>
              <a:buNone/>
            </a:pPr>
            <a:r>
              <a:rPr lang="en" sz="2000">
                <a:solidFill>
                  <a:srgbClr val="F3F3F3"/>
                </a:solidFill>
                <a:latin typeface="Cambria Math"/>
                <a:ea typeface="Cambria Math"/>
                <a:cs typeface="Cambria Math"/>
                <a:sym typeface="Cambria Math"/>
              </a:rPr>
              <a:t>10 – </a:t>
            </a:r>
            <a:r>
              <a:rPr lang="en" sz="2000">
                <a:solidFill>
                  <a:srgbClr val="F3F3F3"/>
                </a:solidFill>
                <a:latin typeface="Cambria Math"/>
                <a:ea typeface="Cambria Math"/>
                <a:cs typeface="Cambria Math"/>
                <a:sym typeface="Cambria Math"/>
              </a:rPr>
              <a:t>Verifying</a:t>
            </a:r>
            <a:r>
              <a:rPr lang="en" sz="2000">
                <a:solidFill>
                  <a:srgbClr val="F3F3F3"/>
                </a:solidFill>
                <a:latin typeface="Cambria Math"/>
                <a:ea typeface="Cambria Math"/>
                <a:cs typeface="Cambria Math"/>
                <a:sym typeface="Cambria Math"/>
              </a:rPr>
              <a:t> the Unique Passcode </a:t>
            </a:r>
            <a:endParaRPr sz="2000">
              <a:solidFill>
                <a:srgbClr val="F3F3F3"/>
              </a:solidFill>
              <a:latin typeface="Cambria Math"/>
              <a:ea typeface="Cambria Math"/>
              <a:cs typeface="Cambria Math"/>
              <a:sym typeface="Cambria Math"/>
            </a:endParaRPr>
          </a:p>
          <a:p>
            <a:pPr indent="0" lvl="0" marL="0" rtl="0" algn="l">
              <a:lnSpc>
                <a:spcPct val="115000"/>
              </a:lnSpc>
              <a:spcBef>
                <a:spcPts val="700"/>
              </a:spcBef>
              <a:spcAft>
                <a:spcPts val="700"/>
              </a:spcAft>
              <a:buNone/>
            </a:pPr>
            <a:r>
              <a:rPr lang="en" sz="2000">
                <a:solidFill>
                  <a:srgbClr val="F3F3F3"/>
                </a:solidFill>
                <a:latin typeface="Cambria Math"/>
                <a:ea typeface="Cambria Math"/>
                <a:cs typeface="Cambria Math"/>
                <a:sym typeface="Cambria Math"/>
              </a:rPr>
              <a:t>11 – Access Granted to the System</a:t>
            </a:r>
            <a:endParaRPr sz="2000">
              <a:latin typeface="Cambria Math"/>
              <a:ea typeface="Cambria Math"/>
              <a:cs typeface="Cambria Math"/>
              <a:sym typeface="Cambria Math"/>
            </a:endParaRPr>
          </a:p>
        </p:txBody>
      </p:sp>
      <p:sp>
        <p:nvSpPr>
          <p:cNvPr id="359" name="Google Shape;359;p43"/>
          <p:cNvSpPr/>
          <p:nvPr/>
        </p:nvSpPr>
        <p:spPr>
          <a:xfrm>
            <a:off x="353537" y="1165500"/>
            <a:ext cx="5208600" cy="5139600"/>
          </a:xfrm>
          <a:prstGeom prst="rect">
            <a:avLst/>
          </a:prstGeom>
          <a:solidFill>
            <a:srgbClr val="FFFFFF">
              <a:alpha val="56850"/>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3"/>
          <p:cNvPicPr preferRelativeResize="0"/>
          <p:nvPr/>
        </p:nvPicPr>
        <p:blipFill rotWithShape="1">
          <a:blip r:embed="rId4">
            <a:alphaModFix/>
          </a:blip>
          <a:srcRect b="0" l="129" r="129" t="0"/>
          <a:stretch/>
        </p:blipFill>
        <p:spPr>
          <a:xfrm>
            <a:off x="177931" y="1138473"/>
            <a:ext cx="5439657" cy="532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4"/>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66" name="Google Shape;366;p44"/>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METHODOLOGY</a:t>
            </a:r>
            <a:endParaRPr sz="4000"/>
          </a:p>
        </p:txBody>
      </p:sp>
      <p:sp>
        <p:nvSpPr>
          <p:cNvPr id="367" name="Google Shape;367;p44"/>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68" name="Google Shape;368;p44"/>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IT20171438   |   &lt;&lt;Wijayarathne S. N&gt;&gt;   |   &lt;&lt;TMP-23-270&gt;&gt;</a:t>
            </a:r>
            <a:endParaRPr>
              <a:solidFill>
                <a:srgbClr val="F2F2F2"/>
              </a:solidFill>
              <a:latin typeface="Cambria Math"/>
              <a:ea typeface="Cambria Math"/>
              <a:cs typeface="Cambria Math"/>
              <a:sym typeface="Cambria Math"/>
            </a:endParaRPr>
          </a:p>
        </p:txBody>
      </p:sp>
      <p:sp>
        <p:nvSpPr>
          <p:cNvPr id="369" name="Google Shape;369;p44"/>
          <p:cNvSpPr txBox="1"/>
          <p:nvPr>
            <p:ph idx="4294967295" type="body"/>
          </p:nvPr>
        </p:nvSpPr>
        <p:spPr>
          <a:xfrm>
            <a:off x="301752" y="1143000"/>
            <a:ext cx="11685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1st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Highest-</a:t>
            </a:r>
            <a:r>
              <a:rPr lang="en" sz="2000">
                <a:latin typeface="Cambria Math"/>
                <a:ea typeface="Cambria Math"/>
                <a:cs typeface="Cambria Math"/>
                <a:sym typeface="Cambria Math"/>
              </a:rPr>
              <a:t>level of Security Standards</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Alerts</a:t>
            </a:r>
            <a:r>
              <a:rPr lang="en" sz="2000">
                <a:latin typeface="Cambria Math"/>
                <a:ea typeface="Cambria Math"/>
                <a:cs typeface="Cambria Math"/>
                <a:sym typeface="Cambria Math"/>
              </a:rPr>
              <a:t> Generated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Number of Attempts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2nd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6-Digit Code </a:t>
            </a:r>
            <a:r>
              <a:rPr lang="en" sz="2300">
                <a:latin typeface="Cambria Math"/>
                <a:ea typeface="Cambria Math"/>
                <a:cs typeface="Cambria Math"/>
                <a:sym typeface="Cambria Math"/>
              </a:rPr>
              <a:t>→</a:t>
            </a:r>
            <a:r>
              <a:rPr lang="en" sz="2000">
                <a:latin typeface="Cambria Math"/>
                <a:ea typeface="Cambria Math"/>
                <a:cs typeface="Cambria Math"/>
                <a:sym typeface="Cambria Math"/>
              </a:rPr>
              <a:t> 6-</a:t>
            </a:r>
            <a:r>
              <a:rPr lang="en" sz="2000">
                <a:latin typeface="Cambria Math"/>
                <a:ea typeface="Cambria Math"/>
                <a:cs typeface="Cambria Math"/>
                <a:sym typeface="Cambria Math"/>
              </a:rPr>
              <a:t>Character</a:t>
            </a:r>
            <a:r>
              <a:rPr lang="en" sz="2000">
                <a:latin typeface="Cambria Math"/>
                <a:ea typeface="Cambria Math"/>
                <a:cs typeface="Cambria Math"/>
                <a:sym typeface="Cambria Math"/>
              </a:rPr>
              <a:t> Code					</a:t>
            </a:r>
            <a:r>
              <a:rPr b="1" lang="en" sz="2000">
                <a:latin typeface="Cambria Math"/>
                <a:ea typeface="Cambria Math"/>
                <a:cs typeface="Cambria Math"/>
                <a:sym typeface="Cambria Math"/>
              </a:rPr>
              <a:t>[59,049 → 60,466,176]</a:t>
            </a:r>
            <a:endParaRPr b="1"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Number of </a:t>
            </a:r>
            <a:r>
              <a:rPr lang="en" sz="2000">
                <a:latin typeface="Cambria Math"/>
                <a:ea typeface="Cambria Math"/>
                <a:cs typeface="Cambria Math"/>
                <a:sym typeface="Cambria Math"/>
              </a:rPr>
              <a:t>Attempts</a:t>
            </a:r>
            <a:r>
              <a:rPr lang="en" sz="2000">
                <a:latin typeface="Cambria Math"/>
                <a:ea typeface="Cambria Math"/>
                <a:cs typeface="Cambria Math"/>
                <a:sym typeface="Cambria Math"/>
              </a:rPr>
              <a:t>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Time Restriction</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3rd Factor;</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AI Trained Algorithm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Number of Attempts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Additional</a:t>
            </a:r>
            <a:r>
              <a:rPr lang="en" sz="2000">
                <a:latin typeface="Cambria Math"/>
                <a:ea typeface="Cambria Math"/>
                <a:cs typeface="Cambria Math"/>
                <a:sym typeface="Cambria Math"/>
              </a:rPr>
              <a:t> Layer of Security;</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Unique System Generated Code </a:t>
            </a:r>
            <a:endParaRPr sz="2000">
              <a:latin typeface="Cambria Math"/>
              <a:ea typeface="Cambria Math"/>
              <a:cs typeface="Cambria Math"/>
              <a:sym typeface="Cambria Math"/>
            </a:endParaRPr>
          </a:p>
          <a:p>
            <a:pPr indent="-355600" lvl="2" marL="1371600" rtl="0" algn="l">
              <a:spcBef>
                <a:spcPts val="0"/>
              </a:spcBef>
              <a:spcAft>
                <a:spcPts val="0"/>
              </a:spcAft>
              <a:buSzPts val="2000"/>
              <a:buFont typeface="Cambria Math"/>
              <a:buChar char="■"/>
            </a:pPr>
            <a:r>
              <a:rPr lang="en" sz="2000">
                <a:latin typeface="Cambria Math"/>
                <a:ea typeface="Cambria Math"/>
                <a:cs typeface="Cambria Math"/>
                <a:sym typeface="Cambria Math"/>
              </a:rPr>
              <a:t>Code </a:t>
            </a:r>
            <a:r>
              <a:rPr lang="en" sz="2000">
                <a:latin typeface="Cambria Math"/>
                <a:ea typeface="Cambria Math"/>
                <a:cs typeface="Cambria Math"/>
                <a:sym typeface="Cambria Math"/>
              </a:rPr>
              <a:t>Expiration</a:t>
            </a:r>
            <a:endParaRPr sz="2000">
              <a:latin typeface="Cambria Math"/>
              <a:ea typeface="Cambria Math"/>
              <a:cs typeface="Cambria Math"/>
              <a:sym typeface="Cambria Mat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45"/>
          <p:cNvSpPr txBox="1"/>
          <p:nvPr>
            <p:ph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a:t>REFERENCES</a:t>
            </a:r>
            <a:endParaRPr sz="4000"/>
          </a:p>
        </p:txBody>
      </p:sp>
      <p:sp>
        <p:nvSpPr>
          <p:cNvPr id="376" name="Google Shape;376;p45"/>
          <p:cNvSpPr txBox="1"/>
          <p:nvPr>
            <p:ph idx="1" type="body"/>
          </p:nvPr>
        </p:nvSpPr>
        <p:spPr>
          <a:xfrm>
            <a:off x="740652" y="1203423"/>
            <a:ext cx="11247000" cy="5129700"/>
          </a:xfrm>
          <a:prstGeom prst="rect">
            <a:avLst/>
          </a:prstGeom>
          <a:noFill/>
        </p:spPr>
        <p:txBody>
          <a:bodyPr anchorCtr="0" anchor="t" bIns="121875" lIns="311950" spcFirstLastPara="1" rIns="311950" wrap="square" tIns="311950">
            <a:noAutofit/>
          </a:bodyPr>
          <a:lstStyle/>
          <a:p>
            <a:pPr indent="-355600" lvl="0" marL="457200" rtl="0" algn="l">
              <a:spcBef>
                <a:spcPts val="0"/>
              </a:spcBef>
              <a:spcAft>
                <a:spcPts val="0"/>
              </a:spcAft>
              <a:buClr>
                <a:srgbClr val="F2F2F2"/>
              </a:buClr>
              <a:buSzPts val="2000"/>
              <a:buFont typeface="Cambria Math"/>
              <a:buChar char="●"/>
            </a:pPr>
            <a:r>
              <a:rPr b="1" lang="en" sz="2000">
                <a:solidFill>
                  <a:srgbClr val="F2F2F2"/>
                </a:solidFill>
                <a:latin typeface="Cambria Math"/>
                <a:ea typeface="Cambria Math"/>
                <a:cs typeface="Cambria Math"/>
                <a:sym typeface="Cambria Math"/>
              </a:rPr>
              <a:t>IT20171438 | WIJAYARATHNE S. N.</a:t>
            </a:r>
            <a:endParaRPr b="1" sz="2000">
              <a:solidFill>
                <a:srgbClr val="F2F2F2"/>
              </a:solidFill>
              <a:latin typeface="Cambria Math"/>
              <a:ea typeface="Cambria Math"/>
              <a:cs typeface="Cambria Math"/>
              <a:sym typeface="Cambria Math"/>
            </a:endParaRPr>
          </a:p>
          <a:p>
            <a:pPr indent="0" lvl="0" marL="457200" rtl="0" algn="l">
              <a:spcBef>
                <a:spcPts val="0"/>
              </a:spcBef>
              <a:spcAft>
                <a:spcPts val="0"/>
              </a:spcAft>
              <a:buNone/>
            </a:pPr>
            <a:r>
              <a:t/>
            </a:r>
            <a:endParaRPr sz="2200">
              <a:solidFill>
                <a:srgbClr val="F2F2F2"/>
              </a:solidFill>
              <a:latin typeface="Cambria Math"/>
              <a:ea typeface="Cambria Math"/>
              <a:cs typeface="Cambria Math"/>
              <a:sym typeface="Cambria Math"/>
            </a:endParaRPr>
          </a:p>
          <a:p>
            <a:pPr indent="-336550" lvl="2" marL="1371600" rtl="0" algn="l">
              <a:lnSpc>
                <a:spcPct val="100000"/>
              </a:lnSpc>
              <a:spcBef>
                <a:spcPts val="0"/>
              </a:spcBef>
              <a:spcAft>
                <a:spcPts val="0"/>
              </a:spcAft>
              <a:buClr>
                <a:srgbClr val="F2F2F2"/>
              </a:buClr>
              <a:buSzPts val="1700"/>
              <a:buFont typeface="Cambria Math"/>
              <a:buAutoNum type="arabicPeriod"/>
            </a:pPr>
            <a:r>
              <a:rPr lang="en" sz="1700">
                <a:solidFill>
                  <a:srgbClr val="F2F2F2"/>
                </a:solidFill>
                <a:latin typeface="Cambria Math"/>
                <a:ea typeface="Cambria Math"/>
                <a:cs typeface="Cambria Math"/>
                <a:sym typeface="Cambria Math"/>
              </a:rPr>
              <a:t>R. P. Jover, "Security analysis of SMS as a second factor of authentication," Commun. ACM, vol. 63, no. 12, p. 46–52, 17 November 2020, doi: doi.org/10.1145/3424260 </a:t>
            </a:r>
            <a:endParaRPr sz="1700">
              <a:solidFill>
                <a:srgbClr val="F2F2F2"/>
              </a:solidFill>
              <a:latin typeface="Cambria Math"/>
              <a:ea typeface="Cambria Math"/>
              <a:cs typeface="Cambria Math"/>
              <a:sym typeface="Cambria Math"/>
            </a:endParaRPr>
          </a:p>
          <a:p>
            <a:pPr indent="-336550" lvl="2" marL="1371600" rtl="0" algn="l">
              <a:lnSpc>
                <a:spcPct val="100000"/>
              </a:lnSpc>
              <a:spcBef>
                <a:spcPts val="0"/>
              </a:spcBef>
              <a:spcAft>
                <a:spcPts val="0"/>
              </a:spcAft>
              <a:buClr>
                <a:srgbClr val="F2F2F2"/>
              </a:buClr>
              <a:buSzPts val="1700"/>
              <a:buFont typeface="Cambria Math"/>
              <a:buAutoNum type="arabicPeriod"/>
            </a:pPr>
            <a:r>
              <a:rPr lang="en" sz="1700">
                <a:solidFill>
                  <a:srgbClr val="F2F2F2"/>
                </a:solidFill>
                <a:latin typeface="Cambria Math"/>
                <a:ea typeface="Cambria Math"/>
                <a:cs typeface="Cambria Math"/>
                <a:sym typeface="Cambria Math"/>
              </a:rPr>
              <a:t>V. Papaspirou, L. Maglaras, M. A. Ferrag, I. Kantzavelou, H. Janicke and C. Douligeris, "A novel Two-Factor HoneyToken Authentication Mechanism," 2021 International Conference on Computer Communications and Networks (ICCCN), Athens, Greece, 2021, pp. 1-7, doi: 10.1109/ICCCN52240.2021.9522319. </a:t>
            </a:r>
            <a:endParaRPr sz="1700">
              <a:solidFill>
                <a:srgbClr val="F2F2F2"/>
              </a:solidFill>
              <a:latin typeface="Cambria Math"/>
              <a:ea typeface="Cambria Math"/>
              <a:cs typeface="Cambria Math"/>
              <a:sym typeface="Cambria Math"/>
            </a:endParaRPr>
          </a:p>
          <a:p>
            <a:pPr indent="-336550" lvl="2" marL="1371600" rtl="0" algn="l">
              <a:lnSpc>
                <a:spcPct val="100000"/>
              </a:lnSpc>
              <a:spcBef>
                <a:spcPts val="0"/>
              </a:spcBef>
              <a:spcAft>
                <a:spcPts val="0"/>
              </a:spcAft>
              <a:buClr>
                <a:srgbClr val="F2F2F2"/>
              </a:buClr>
              <a:buSzPts val="1700"/>
              <a:buFont typeface="Cambria Math"/>
              <a:buAutoNum type="arabicPeriod"/>
            </a:pPr>
            <a:r>
              <a:rPr lang="en" sz="1700">
                <a:solidFill>
                  <a:srgbClr val="F2F2F2"/>
                </a:solidFill>
                <a:latin typeface="Cambria Math"/>
                <a:ea typeface="Cambria Math"/>
                <a:cs typeface="Cambria Math"/>
                <a:sym typeface="Cambria Math"/>
              </a:rPr>
              <a:t>Konoth, R.K., van der Veen, V., Bos, H. (2017). How Anywhere Computing Just Killed Your Phone-Based Two-Factor Authentication. In: Grossklags, J., Preneel, B. (eds) Financial Cryptography and Data Security. FC 2016. Lecture Notes in Computer Science(), vol 9603. Springer, Berlin, Heidelberg. https://doi.org/10.1007/978-3-662-54970-4_24  </a:t>
            </a:r>
            <a:endParaRPr sz="1700">
              <a:solidFill>
                <a:srgbClr val="F2F2F2"/>
              </a:solidFill>
              <a:latin typeface="Cambria Math"/>
              <a:ea typeface="Cambria Math"/>
              <a:cs typeface="Cambria Math"/>
              <a:sym typeface="Cambria Math"/>
            </a:endParaRPr>
          </a:p>
          <a:p>
            <a:pPr indent="-336550" lvl="2" marL="1371600" rtl="0" algn="l">
              <a:lnSpc>
                <a:spcPct val="100000"/>
              </a:lnSpc>
              <a:spcBef>
                <a:spcPts val="0"/>
              </a:spcBef>
              <a:spcAft>
                <a:spcPts val="0"/>
              </a:spcAft>
              <a:buClr>
                <a:srgbClr val="F2F2F2"/>
              </a:buClr>
              <a:buSzPts val="1700"/>
              <a:buFont typeface="Cambria Math"/>
              <a:buAutoNum type="arabicPeriod"/>
            </a:pPr>
            <a:r>
              <a:rPr lang="en" sz="1700">
                <a:solidFill>
                  <a:srgbClr val="F2F2F2"/>
                </a:solidFill>
                <a:latin typeface="Cambria Math"/>
                <a:ea typeface="Cambria Math"/>
                <a:cs typeface="Cambria Math"/>
                <a:sym typeface="Cambria Math"/>
              </a:rPr>
              <a:t>Adham, M., Azodi, A., Desmedt, Y., Karaolis, I. (2013). How to Attack Two-Factor Authentication Internet Banking. In: Sadeghi, AR. (eds) Financial Cryptography and Data Security. FC 2013. Lecture Notes in Computer Science, vol 7859. Springer, Berlin, Heidelberg. https://doi.org/10.1007/978-3-642-39884-1_27</a:t>
            </a:r>
            <a:endParaRPr sz="1700">
              <a:solidFill>
                <a:srgbClr val="F2F2F2"/>
              </a:solidFill>
              <a:latin typeface="Cambria Math"/>
              <a:ea typeface="Cambria Math"/>
              <a:cs typeface="Cambria Math"/>
              <a:sym typeface="Cambria Math"/>
            </a:endParaRPr>
          </a:p>
          <a:p>
            <a:pPr indent="0" lvl="0" marL="0" rtl="0" algn="l">
              <a:spcBef>
                <a:spcPts val="0"/>
              </a:spcBef>
              <a:spcAft>
                <a:spcPts val="0"/>
              </a:spcAft>
              <a:buNone/>
            </a:pPr>
            <a:r>
              <a:t/>
            </a:r>
            <a:endParaRPr sz="2000">
              <a:solidFill>
                <a:srgbClr val="F2F2F2"/>
              </a:solidFill>
              <a:latin typeface="Cambria Math"/>
              <a:ea typeface="Cambria Math"/>
              <a:cs typeface="Cambria Math"/>
              <a:sym typeface="Cambria Math"/>
            </a:endParaRPr>
          </a:p>
        </p:txBody>
      </p:sp>
      <p:sp>
        <p:nvSpPr>
          <p:cNvPr id="377" name="Google Shape;377;p45"/>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pic>
        <p:nvPicPr>
          <p:cNvPr id="378" name="Google Shape;378;p45"/>
          <p:cNvPicPr preferRelativeResize="0"/>
          <p:nvPr/>
        </p:nvPicPr>
        <p:blipFill>
          <a:blip r:embed="rId3">
            <a:alphaModFix/>
          </a:blip>
          <a:stretch>
            <a:fillRect/>
          </a:stretch>
        </p:blipFill>
        <p:spPr>
          <a:xfrm>
            <a:off x="118218" y="6373250"/>
            <a:ext cx="2079349" cy="431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6"/>
          <p:cNvSpPr txBox="1"/>
          <p:nvPr>
            <p:ph type="title"/>
          </p:nvPr>
        </p:nvSpPr>
        <p:spPr>
          <a:xfrm>
            <a:off x="959893" y="2834640"/>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IT20157814</a:t>
            </a:r>
            <a:r>
              <a:rPr lang="en"/>
              <a:t> | AHMED M. N. H.</a:t>
            </a:r>
            <a:endParaRPr sz="4000"/>
          </a:p>
        </p:txBody>
      </p:sp>
      <p:pic>
        <p:nvPicPr>
          <p:cNvPr id="384" name="Google Shape;384;p46"/>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385" name="Google Shape;385;p46"/>
          <p:cNvSpPr txBox="1"/>
          <p:nvPr/>
        </p:nvSpPr>
        <p:spPr>
          <a:xfrm>
            <a:off x="10131552" y="155448"/>
            <a:ext cx="2002500" cy="2286000"/>
          </a:xfrm>
          <a:prstGeom prst="rect">
            <a:avLst/>
          </a:prstGeom>
          <a:noFill/>
          <a:ln cap="flat" cmpd="sng" w="19050">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86" name="Google Shape;386;p46"/>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a:t>
            </a:r>
            <a:r>
              <a:rPr lang="en">
                <a:solidFill>
                  <a:srgbClr val="F2F2F2"/>
                </a:solidFill>
                <a:latin typeface="Cambria Math"/>
                <a:ea typeface="Cambria Math"/>
                <a:cs typeface="Cambria Math"/>
                <a:sym typeface="Cambria Math"/>
              </a:rPr>
              <a:t>   |   &lt;&lt;</a:t>
            </a:r>
            <a:r>
              <a:rPr lang="en">
                <a:solidFill>
                  <a:srgbClr val="F2F2F2"/>
                </a:solidFill>
                <a:latin typeface="Cambria Math"/>
                <a:ea typeface="Cambria Math"/>
                <a:cs typeface="Cambria Math"/>
                <a:sym typeface="Cambria Math"/>
              </a:rPr>
              <a:t>Ahmed M. N. H.</a:t>
            </a:r>
            <a:r>
              <a:rPr lang="en">
                <a:solidFill>
                  <a:srgbClr val="F2F2F2"/>
                </a:solidFill>
                <a:latin typeface="Cambria Math"/>
                <a:ea typeface="Cambria Math"/>
                <a:cs typeface="Cambria Math"/>
                <a:sym typeface="Cambria Math"/>
              </a:rPr>
              <a:t>&gt;&gt;   |   &lt;&lt;TMP-23-270&gt;&gt;</a:t>
            </a:r>
            <a:endParaRPr>
              <a:solidFill>
                <a:srgbClr val="F2F2F2"/>
              </a:solidFill>
              <a:latin typeface="Cambria Math"/>
              <a:ea typeface="Cambria Math"/>
              <a:cs typeface="Cambria Math"/>
              <a:sym typeface="Cambria Math"/>
            </a:endParaRPr>
          </a:p>
        </p:txBody>
      </p:sp>
      <p:sp>
        <p:nvSpPr>
          <p:cNvPr id="387" name="Google Shape;387;p46"/>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88" name="Google Shape;388;p46"/>
          <p:cNvSpPr txBox="1"/>
          <p:nvPr>
            <p:ph type="title"/>
          </p:nvPr>
        </p:nvSpPr>
        <p:spPr>
          <a:xfrm>
            <a:off x="959893" y="4233672"/>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Student’s Specialization - Cyber Security</a:t>
            </a:r>
            <a:endParaRPr sz="2000"/>
          </a:p>
        </p:txBody>
      </p:sp>
      <p:pic>
        <p:nvPicPr>
          <p:cNvPr id="389" name="Google Shape;389;p46"/>
          <p:cNvPicPr preferRelativeResize="0"/>
          <p:nvPr/>
        </p:nvPicPr>
        <p:blipFill rotWithShape="1">
          <a:blip r:embed="rId5">
            <a:alphaModFix/>
          </a:blip>
          <a:srcRect b="39569" l="12809" r="23806" t="5488"/>
          <a:stretch/>
        </p:blipFill>
        <p:spPr>
          <a:xfrm>
            <a:off x="10131550" y="155450"/>
            <a:ext cx="2002499" cy="22859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INTRODUCTION</a:t>
            </a:r>
            <a:endParaRPr/>
          </a:p>
          <a:p>
            <a:pPr indent="0" lvl="0" marL="0" rtl="0" algn="ctr">
              <a:spcBef>
                <a:spcPts val="0"/>
              </a:spcBef>
              <a:spcAft>
                <a:spcPts val="0"/>
              </a:spcAft>
              <a:buNone/>
            </a:pPr>
            <a:r>
              <a:t/>
            </a:r>
            <a:endParaRPr/>
          </a:p>
        </p:txBody>
      </p:sp>
      <p:sp>
        <p:nvSpPr>
          <p:cNvPr id="395" name="Google Shape;395;p47"/>
          <p:cNvSpPr txBox="1"/>
          <p:nvPr/>
        </p:nvSpPr>
        <p:spPr>
          <a:xfrm>
            <a:off x="3578525" y="1467800"/>
            <a:ext cx="8125200" cy="44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2"/>
                </a:solidFill>
                <a:latin typeface="Cambria Math"/>
                <a:ea typeface="Cambria Math"/>
                <a:cs typeface="Cambria Math"/>
                <a:sym typeface="Cambria Math"/>
              </a:rPr>
              <a:t>SECURE FILE MANAGEMENT SYSTEM IN DECENTRALIZED NETWORK </a:t>
            </a:r>
            <a:endParaRPr b="1" sz="2000">
              <a:solidFill>
                <a:schemeClr val="lt2"/>
              </a:solidFill>
              <a:latin typeface="Cambria Math"/>
              <a:ea typeface="Cambria Math"/>
              <a:cs typeface="Cambria Math"/>
              <a:sym typeface="Cambria Math"/>
            </a:endParaRPr>
          </a:p>
          <a:p>
            <a:pPr indent="-355600" lvl="0" marL="457200" rtl="0" algn="l">
              <a:lnSpc>
                <a:spcPct val="115000"/>
              </a:lnSpc>
              <a:spcBef>
                <a:spcPts val="210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In criminal information management system most challenging part is managing information securely </a:t>
            </a:r>
            <a:endParaRPr sz="2000">
              <a:solidFill>
                <a:schemeClr val="lt2"/>
              </a:solidFill>
              <a:latin typeface="Cambria Math"/>
              <a:ea typeface="Cambria Math"/>
              <a:cs typeface="Cambria Math"/>
              <a:sym typeface="Cambria Math"/>
            </a:endParaRPr>
          </a:p>
          <a:p>
            <a:pPr indent="-355600" lvl="1" marL="9144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Confidentiality </a:t>
            </a:r>
            <a:endParaRPr sz="2000">
              <a:solidFill>
                <a:schemeClr val="lt2"/>
              </a:solidFill>
              <a:latin typeface="Cambria Math"/>
              <a:ea typeface="Cambria Math"/>
              <a:cs typeface="Cambria Math"/>
              <a:sym typeface="Cambria Math"/>
            </a:endParaRPr>
          </a:p>
          <a:p>
            <a:pPr indent="-355600" lvl="1" marL="9144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Integrity </a:t>
            </a:r>
            <a:endParaRPr sz="2000">
              <a:solidFill>
                <a:schemeClr val="lt2"/>
              </a:solidFill>
              <a:latin typeface="Cambria Math"/>
              <a:ea typeface="Cambria Math"/>
              <a:cs typeface="Cambria Math"/>
              <a:sym typeface="Cambria Math"/>
            </a:endParaRPr>
          </a:p>
          <a:p>
            <a:pPr indent="-355600" lvl="1" marL="9144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Availability </a:t>
            </a:r>
            <a:endParaRPr sz="2000">
              <a:solidFill>
                <a:schemeClr val="lt2"/>
              </a:solidFill>
              <a:latin typeface="Cambria Math"/>
              <a:ea typeface="Cambria Math"/>
              <a:cs typeface="Cambria Math"/>
              <a:sym typeface="Cambria Math"/>
            </a:endParaRPr>
          </a:p>
          <a:p>
            <a:pPr indent="0" lvl="0" marL="0" rtl="0" algn="l">
              <a:lnSpc>
                <a:spcPct val="115000"/>
              </a:lnSpc>
              <a:spcBef>
                <a:spcPts val="2100"/>
              </a:spcBef>
              <a:spcAft>
                <a:spcPts val="0"/>
              </a:spcAft>
              <a:buNone/>
            </a:pPr>
            <a:r>
              <a:t/>
            </a:r>
            <a:endParaRPr sz="2000">
              <a:solidFill>
                <a:schemeClr val="lt2"/>
              </a:solidFill>
              <a:latin typeface="Cambria Math"/>
              <a:ea typeface="Cambria Math"/>
              <a:cs typeface="Cambria Math"/>
              <a:sym typeface="Cambria Math"/>
            </a:endParaRPr>
          </a:p>
          <a:p>
            <a:pPr indent="-355600" lvl="0" marL="457200" rtl="0" algn="l">
              <a:lnSpc>
                <a:spcPct val="115000"/>
              </a:lnSpc>
              <a:spcBef>
                <a:spcPts val="210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Criminal Information Management System need to handle massive amount of files</a:t>
            </a:r>
            <a:endParaRPr sz="2000">
              <a:solidFill>
                <a:schemeClr val="lt2"/>
              </a:solidFill>
              <a:latin typeface="Cambria Math"/>
              <a:ea typeface="Cambria Math"/>
              <a:cs typeface="Cambria Math"/>
              <a:sym typeface="Cambria Math"/>
            </a:endParaRPr>
          </a:p>
          <a:p>
            <a:pPr indent="-355600" lvl="1" marL="9144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Video,Audio,Images,Documents and,Etc. </a:t>
            </a:r>
            <a:endParaRPr sz="2000">
              <a:solidFill>
                <a:schemeClr val="lt2"/>
              </a:solidFill>
              <a:latin typeface="Cambria Math"/>
              <a:ea typeface="Cambria Math"/>
              <a:cs typeface="Cambria Math"/>
              <a:sym typeface="Cambria Math"/>
            </a:endParaRPr>
          </a:p>
        </p:txBody>
      </p:sp>
      <p:pic>
        <p:nvPicPr>
          <p:cNvPr id="396" name="Google Shape;396;p47"/>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397" name="Google Shape;397;p47"/>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398" name="Google Shape;398;p47"/>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8"/>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04" name="Google Shape;404;p48"/>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405" name="Google Shape;405;p48"/>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06" name="Google Shape;406;p48"/>
          <p:cNvSpPr txBox="1"/>
          <p:nvPr>
            <p:ph idx="4294967295" type="body"/>
          </p:nvPr>
        </p:nvSpPr>
        <p:spPr>
          <a:xfrm>
            <a:off x="383350" y="1645175"/>
            <a:ext cx="8975400" cy="43449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Manual file sharing system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Paper based</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Store files in cupboard and etc </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Centralize System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Sorting</a:t>
            </a:r>
            <a:r>
              <a:rPr lang="en" sz="2000">
                <a:latin typeface="Cambria Math"/>
                <a:ea typeface="Cambria Math"/>
                <a:cs typeface="Cambria Math"/>
                <a:sym typeface="Cambria Math"/>
              </a:rPr>
              <a:t> files in a </a:t>
            </a:r>
            <a:r>
              <a:rPr lang="en" sz="2000">
                <a:latin typeface="Cambria Math"/>
                <a:ea typeface="Cambria Math"/>
                <a:cs typeface="Cambria Math"/>
                <a:sym typeface="Cambria Math"/>
              </a:rPr>
              <a:t>single</a:t>
            </a:r>
            <a:r>
              <a:rPr lang="en" sz="2000">
                <a:latin typeface="Cambria Math"/>
                <a:ea typeface="Cambria Math"/>
                <a:cs typeface="Cambria Math"/>
                <a:sym typeface="Cambria Math"/>
              </a:rPr>
              <a:t> database without proper encryption </a:t>
            </a:r>
            <a:endParaRPr sz="2000">
              <a:latin typeface="Cambria Math"/>
              <a:ea typeface="Cambria Math"/>
              <a:cs typeface="Cambria Math"/>
              <a:sym typeface="Cambria Math"/>
            </a:endParaRPr>
          </a:p>
        </p:txBody>
      </p:sp>
      <p:sp>
        <p:nvSpPr>
          <p:cNvPr id="407" name="Google Shape;407;p48"/>
          <p:cNvSpPr txBox="1"/>
          <p:nvPr>
            <p:ph idx="4294967295" type="title"/>
          </p:nvPr>
        </p:nvSpPr>
        <p:spPr>
          <a:xfrm>
            <a:off x="604650" y="379500"/>
            <a:ext cx="98328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RESEARCH PROBLEM</a:t>
            </a:r>
            <a:endParaRPr/>
          </a:p>
        </p:txBody>
      </p:sp>
      <p:pic>
        <p:nvPicPr>
          <p:cNvPr id="408" name="Google Shape;408;p48"/>
          <p:cNvPicPr preferRelativeResize="0"/>
          <p:nvPr/>
        </p:nvPicPr>
        <p:blipFill>
          <a:blip r:embed="rId4">
            <a:alphaModFix/>
          </a:blip>
          <a:stretch>
            <a:fillRect/>
          </a:stretch>
        </p:blipFill>
        <p:spPr>
          <a:xfrm>
            <a:off x="8235501" y="2007800"/>
            <a:ext cx="3490816" cy="2326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idx="4294967295" type="title"/>
          </p:nvPr>
        </p:nvSpPr>
        <p:spPr>
          <a:xfrm>
            <a:off x="604650" y="379500"/>
            <a:ext cx="98328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RESEARCH PROBLEM</a:t>
            </a:r>
            <a:endParaRPr/>
          </a:p>
        </p:txBody>
      </p:sp>
      <p:sp>
        <p:nvSpPr>
          <p:cNvPr id="414" name="Google Shape;414;p49"/>
          <p:cNvSpPr txBox="1"/>
          <p:nvPr>
            <p:ph idx="4294967295" type="body"/>
          </p:nvPr>
        </p:nvSpPr>
        <p:spPr>
          <a:xfrm>
            <a:off x="383350" y="1571100"/>
            <a:ext cx="8975400" cy="37158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Data Breach </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Vulnerabilities in Current file management system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SQL Injection Attack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DDoS Attack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Theft / Stolen of the Files</a:t>
            </a:r>
            <a:endParaRPr sz="2000">
              <a:latin typeface="Cambria Math"/>
              <a:ea typeface="Cambria Math"/>
              <a:cs typeface="Cambria Math"/>
              <a:sym typeface="Cambria Math"/>
            </a:endParaRPr>
          </a:p>
        </p:txBody>
      </p:sp>
      <p:pic>
        <p:nvPicPr>
          <p:cNvPr id="415" name="Google Shape;415;p49"/>
          <p:cNvPicPr preferRelativeResize="0"/>
          <p:nvPr/>
        </p:nvPicPr>
        <p:blipFill rotWithShape="1">
          <a:blip r:embed="rId3">
            <a:alphaModFix/>
          </a:blip>
          <a:srcRect b="23512" l="7565" r="6071" t="0"/>
          <a:stretch/>
        </p:blipFill>
        <p:spPr>
          <a:xfrm>
            <a:off x="6651750" y="1801550"/>
            <a:ext cx="5125450" cy="3086726"/>
          </a:xfrm>
          <a:prstGeom prst="rect">
            <a:avLst/>
          </a:prstGeom>
          <a:noFill/>
          <a:ln>
            <a:noFill/>
          </a:ln>
        </p:spPr>
      </p:pic>
      <p:pic>
        <p:nvPicPr>
          <p:cNvPr id="416" name="Google Shape;416;p49"/>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417" name="Google Shape;417;p49"/>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418" name="Google Shape;418;p49"/>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idx="4294967295" type="title"/>
          </p:nvPr>
        </p:nvSpPr>
        <p:spPr>
          <a:xfrm>
            <a:off x="357727"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QUESTION</a:t>
            </a:r>
            <a:endParaRPr sz="4000"/>
          </a:p>
        </p:txBody>
      </p:sp>
      <p:sp>
        <p:nvSpPr>
          <p:cNvPr id="424" name="Google Shape;424;p50"/>
          <p:cNvSpPr txBox="1"/>
          <p:nvPr>
            <p:ph idx="4294967295" type="body"/>
          </p:nvPr>
        </p:nvSpPr>
        <p:spPr>
          <a:xfrm>
            <a:off x="1819475" y="1604450"/>
            <a:ext cx="8099100" cy="26499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How can Implementing secure </a:t>
            </a:r>
            <a:r>
              <a:rPr lang="en" sz="2000">
                <a:latin typeface="Cambria Math"/>
                <a:ea typeface="Cambria Math"/>
                <a:cs typeface="Cambria Math"/>
                <a:sym typeface="Cambria Math"/>
              </a:rPr>
              <a:t>file</a:t>
            </a:r>
            <a:r>
              <a:rPr lang="en" sz="2000">
                <a:latin typeface="Cambria Math"/>
                <a:ea typeface="Cambria Math"/>
                <a:cs typeface="Cambria Math"/>
                <a:sym typeface="Cambria Math"/>
              </a:rPr>
              <a:t> management system to ensure confidentiality, </a:t>
            </a:r>
            <a:r>
              <a:rPr lang="en" sz="2000">
                <a:latin typeface="Cambria Math"/>
                <a:ea typeface="Cambria Math"/>
                <a:cs typeface="Cambria Math"/>
                <a:sym typeface="Cambria Math"/>
              </a:rPr>
              <a:t>integrity</a:t>
            </a:r>
            <a:r>
              <a:rPr lang="en" sz="2000">
                <a:latin typeface="Cambria Math"/>
                <a:ea typeface="Cambria Math"/>
                <a:cs typeface="Cambria Math"/>
                <a:sym typeface="Cambria Math"/>
              </a:rPr>
              <a:t>, and </a:t>
            </a:r>
            <a:r>
              <a:rPr lang="en" sz="2000">
                <a:latin typeface="Cambria Math"/>
                <a:ea typeface="Cambria Math"/>
                <a:cs typeface="Cambria Math"/>
                <a:sym typeface="Cambria Math"/>
              </a:rPr>
              <a:t>availability</a:t>
            </a:r>
            <a:r>
              <a:rPr lang="en" sz="2000">
                <a:latin typeface="Cambria Math"/>
                <a:ea typeface="Cambria Math"/>
                <a:cs typeface="Cambria Math"/>
                <a:sym typeface="Cambria Math"/>
              </a:rPr>
              <a:t> of the files, in blockchain based criminal information management system for Sri L</a:t>
            </a:r>
            <a:r>
              <a:rPr lang="en" sz="2000">
                <a:latin typeface="Cambria Math"/>
                <a:ea typeface="Cambria Math"/>
                <a:cs typeface="Cambria Math"/>
                <a:sym typeface="Cambria Math"/>
              </a:rPr>
              <a:t>anka?</a:t>
            </a:r>
            <a:endParaRPr sz="2000">
              <a:latin typeface="Cambria Math"/>
              <a:ea typeface="Cambria Math"/>
              <a:cs typeface="Cambria Math"/>
              <a:sym typeface="Cambria Math"/>
            </a:endParaRPr>
          </a:p>
        </p:txBody>
      </p:sp>
      <p:pic>
        <p:nvPicPr>
          <p:cNvPr id="425" name="Google Shape;425;p50"/>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26" name="Google Shape;426;p50"/>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27" name="Google Shape;427;p50"/>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959898" y="2537975"/>
            <a:ext cx="78837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OVERALL PROJECT DESCRIPTION</a:t>
            </a:r>
            <a:endParaRPr sz="4000"/>
          </a:p>
        </p:txBody>
      </p:sp>
      <p:sp>
        <p:nvSpPr>
          <p:cNvPr id="153" name="Google Shape;153;p24"/>
          <p:cNvSpPr txBox="1"/>
          <p:nvPr>
            <p:ph type="title"/>
          </p:nvPr>
        </p:nvSpPr>
        <p:spPr>
          <a:xfrm>
            <a:off x="959893" y="4233672"/>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Project </a:t>
            </a:r>
            <a:r>
              <a:rPr lang="en" sz="2000"/>
              <a:t>Details</a:t>
            </a:r>
            <a:r>
              <a:rPr lang="en" sz="2000"/>
              <a:t>; </a:t>
            </a:r>
            <a:endParaRPr sz="2000"/>
          </a:p>
          <a:p>
            <a:pPr indent="-355600" lvl="0" marL="914400" rtl="0" algn="l">
              <a:spcBef>
                <a:spcPts val="0"/>
              </a:spcBef>
              <a:spcAft>
                <a:spcPts val="0"/>
              </a:spcAft>
              <a:buSzPts val="2000"/>
              <a:buChar char="●"/>
            </a:pPr>
            <a:r>
              <a:rPr lang="en" sz="2000"/>
              <a:t>Project ID: TMP-23-270</a:t>
            </a:r>
            <a:endParaRPr sz="2000"/>
          </a:p>
          <a:p>
            <a:pPr indent="-355600" lvl="0" marL="914400" rtl="0" algn="l">
              <a:spcBef>
                <a:spcPts val="0"/>
              </a:spcBef>
              <a:spcAft>
                <a:spcPts val="0"/>
              </a:spcAft>
              <a:buSzPts val="2000"/>
              <a:buChar char="●"/>
            </a:pPr>
            <a:r>
              <a:rPr lang="en" sz="2000"/>
              <a:t>Supervisor: Mr. Kanishka Yapa</a:t>
            </a:r>
            <a:endParaRPr sz="2000"/>
          </a:p>
          <a:p>
            <a:pPr indent="-355600" lvl="0" marL="914400" rtl="0" algn="l">
              <a:spcBef>
                <a:spcPts val="0"/>
              </a:spcBef>
              <a:spcAft>
                <a:spcPts val="0"/>
              </a:spcAft>
              <a:buSzPts val="2000"/>
              <a:buChar char="●"/>
            </a:pPr>
            <a:r>
              <a:rPr lang="en" sz="2000"/>
              <a:t>Co-Supervisor: Ms. Dinithi Pandithage</a:t>
            </a:r>
            <a:endParaRPr sz="2000"/>
          </a:p>
        </p:txBody>
      </p:sp>
      <p:pic>
        <p:nvPicPr>
          <p:cNvPr id="154" name="Google Shape;154;p24"/>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155" name="Google Shape;155;p24"/>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4294967295" type="title"/>
          </p:nvPr>
        </p:nvSpPr>
        <p:spPr>
          <a:xfrm>
            <a:off x="357727"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GAP</a:t>
            </a:r>
            <a:endParaRPr sz="4000"/>
          </a:p>
        </p:txBody>
      </p:sp>
      <p:graphicFrame>
        <p:nvGraphicFramePr>
          <p:cNvPr id="433" name="Google Shape;433;p51"/>
          <p:cNvGraphicFramePr/>
          <p:nvPr/>
        </p:nvGraphicFramePr>
        <p:xfrm>
          <a:off x="2494400" y="1887875"/>
          <a:ext cx="3000000" cy="3000000"/>
        </p:xfrm>
        <a:graphic>
          <a:graphicData uri="http://schemas.openxmlformats.org/drawingml/2006/table">
            <a:tbl>
              <a:tblPr>
                <a:noFill/>
                <a:tableStyleId>{374C05C9-23D9-42C2-A1E5-C8C97D41A904}</a:tableStyleId>
              </a:tblPr>
              <a:tblGrid>
                <a:gridCol w="1910025"/>
                <a:gridCol w="2714400"/>
                <a:gridCol w="3174575"/>
              </a:tblGrid>
              <a:tr h="476325">
                <a:tc>
                  <a:txBody>
                    <a:bodyPr/>
                    <a:lstStyle/>
                    <a:p>
                      <a:pPr indent="0" lvl="0" marL="0" rtl="0" algn="l">
                        <a:lnSpc>
                          <a:spcPct val="150000"/>
                        </a:lnSpc>
                        <a:spcBef>
                          <a:spcPts val="0"/>
                        </a:spcBef>
                        <a:spcAft>
                          <a:spcPts val="0"/>
                        </a:spcAft>
                        <a:buNone/>
                      </a:pPr>
                      <a:r>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sz="1700">
                          <a:solidFill>
                            <a:schemeClr val="lt2"/>
                          </a:solidFill>
                          <a:latin typeface="Times New Roman"/>
                          <a:ea typeface="Times New Roman"/>
                          <a:cs typeface="Times New Roman"/>
                          <a:sym typeface="Times New Roman"/>
                        </a:rPr>
                        <a:t>Existing System (Manual/ Centralized System)</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sz="1700">
                          <a:solidFill>
                            <a:schemeClr val="lt2"/>
                          </a:solidFill>
                          <a:latin typeface="Times New Roman"/>
                          <a:ea typeface="Times New Roman"/>
                          <a:cs typeface="Times New Roman"/>
                          <a:sym typeface="Times New Roman"/>
                        </a:rPr>
                        <a:t>Secure File Management System in Decentralized Network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774800">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Confidentiality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Low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High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774800">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Integrity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Low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High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774800">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Availability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Low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lnSpc>
                          <a:spcPct val="150000"/>
                        </a:lnSpc>
                        <a:spcBef>
                          <a:spcPts val="0"/>
                        </a:spcBef>
                        <a:spcAft>
                          <a:spcPts val="1000"/>
                        </a:spcAft>
                        <a:buNone/>
                      </a:pPr>
                      <a:r>
                        <a:rPr b="1" lang="en" sz="1700">
                          <a:solidFill>
                            <a:schemeClr val="lt2"/>
                          </a:solidFill>
                          <a:latin typeface="Times New Roman"/>
                          <a:ea typeface="Times New Roman"/>
                          <a:cs typeface="Times New Roman"/>
                          <a:sym typeface="Times New Roman"/>
                        </a:rPr>
                        <a:t>High </a:t>
                      </a:r>
                      <a:endParaRPr b="1" sz="1700">
                        <a:solidFill>
                          <a:schemeClr val="lt2"/>
                        </a:solidFill>
                        <a:latin typeface="Times New Roman"/>
                        <a:ea typeface="Times New Roman"/>
                        <a:cs typeface="Times New Roman"/>
                        <a:sym typeface="Times New Roman"/>
                      </a:endParaRPr>
                    </a:p>
                  </a:txBody>
                  <a:tcPr marT="63500" marB="63500" marR="63500" marL="63500">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pic>
        <p:nvPicPr>
          <p:cNvPr id="434" name="Google Shape;434;p51"/>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35" name="Google Shape;435;p51"/>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36" name="Google Shape;436;p51"/>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2"/>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42" name="Google Shape;442;p52"/>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SPECIFIC OBJECTIVES</a:t>
            </a:r>
            <a:endParaRPr sz="4000"/>
          </a:p>
        </p:txBody>
      </p:sp>
      <p:sp>
        <p:nvSpPr>
          <p:cNvPr id="443" name="Google Shape;443;p52"/>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444" name="Google Shape;444;p52"/>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45" name="Google Shape;445;p52"/>
          <p:cNvSpPr txBox="1"/>
          <p:nvPr>
            <p:ph idx="4294967295" type="body"/>
          </p:nvPr>
        </p:nvSpPr>
        <p:spPr>
          <a:xfrm>
            <a:off x="1688850" y="1485050"/>
            <a:ext cx="8789400" cy="35535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rPr b="1" lang="en" sz="2000">
                <a:latin typeface="Cambria Math"/>
                <a:ea typeface="Cambria Math"/>
                <a:cs typeface="Cambria Math"/>
                <a:sym typeface="Cambria Math"/>
              </a:rPr>
              <a:t>Propose </a:t>
            </a:r>
            <a:r>
              <a:rPr b="1" lang="en" sz="2000">
                <a:latin typeface="Cambria Math"/>
                <a:ea typeface="Cambria Math"/>
                <a:cs typeface="Cambria Math"/>
                <a:sym typeface="Cambria Math"/>
              </a:rPr>
              <a:t>Secure File Management System in Decentralized Network </a:t>
            </a:r>
            <a:endParaRPr b="1" sz="2000">
              <a:latin typeface="Cambria Math"/>
              <a:ea typeface="Cambria Math"/>
              <a:cs typeface="Cambria Math"/>
              <a:sym typeface="Cambria Math"/>
            </a:endParaRPr>
          </a:p>
          <a:p>
            <a:pPr indent="0" lvl="0" marL="0" rtl="0" algn="l">
              <a:spcBef>
                <a:spcPts val="2100"/>
              </a:spcBef>
              <a:spcAft>
                <a:spcPts val="0"/>
              </a:spcAft>
              <a:buNone/>
            </a:pPr>
            <a:r>
              <a:t/>
            </a:r>
            <a:endParaRPr b="1"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To provide secure storage platform for criminal information management system</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To ensure confidentiality, integrity, availability of the information  </a:t>
            </a:r>
            <a:endParaRPr sz="2000">
              <a:latin typeface="Cambria Math"/>
              <a:ea typeface="Cambria Math"/>
              <a:cs typeface="Cambria Math"/>
              <a:sym typeface="Cambria Math"/>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SUB OBJECTIVES</a:t>
            </a:r>
            <a:endParaRPr sz="4000"/>
          </a:p>
        </p:txBody>
      </p:sp>
      <p:sp>
        <p:nvSpPr>
          <p:cNvPr id="451" name="Google Shape;451;p53"/>
          <p:cNvSpPr txBox="1"/>
          <p:nvPr>
            <p:ph idx="4294967295" type="body"/>
          </p:nvPr>
        </p:nvSpPr>
        <p:spPr>
          <a:xfrm>
            <a:off x="1371600" y="1348275"/>
            <a:ext cx="8864100" cy="35691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Implementing cryptography secure file management system to share file</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Implementing cryptography secure file management system to store file</a:t>
            </a:r>
            <a:endParaRPr sz="2000">
              <a:latin typeface="Cambria Math"/>
              <a:ea typeface="Cambria Math"/>
              <a:cs typeface="Cambria Math"/>
              <a:sym typeface="Cambria Math"/>
            </a:endParaRPr>
          </a:p>
        </p:txBody>
      </p:sp>
      <p:pic>
        <p:nvPicPr>
          <p:cNvPr id="452" name="Google Shape;452;p53"/>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53" name="Google Shape;453;p53"/>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54" name="Google Shape;454;p53"/>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nvSpPr>
        <p:spPr>
          <a:xfrm>
            <a:off x="531850" y="326575"/>
            <a:ext cx="104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lt2"/>
                </a:solidFill>
                <a:latin typeface="Rajdhani"/>
                <a:ea typeface="Rajdhani"/>
                <a:cs typeface="Rajdhani"/>
                <a:sym typeface="Rajdhani"/>
              </a:rPr>
              <a:t>SYSTEM DIAGRAM</a:t>
            </a:r>
            <a:endParaRPr b="1" sz="4000">
              <a:solidFill>
                <a:schemeClr val="lt2"/>
              </a:solidFill>
              <a:latin typeface="Rajdhani"/>
              <a:ea typeface="Rajdhani"/>
              <a:cs typeface="Rajdhani"/>
              <a:sym typeface="Rajdhani"/>
            </a:endParaRPr>
          </a:p>
        </p:txBody>
      </p:sp>
      <p:sp>
        <p:nvSpPr>
          <p:cNvPr id="460" name="Google Shape;460;p54"/>
          <p:cNvSpPr txBox="1"/>
          <p:nvPr>
            <p:ph idx="4294967295" type="body"/>
          </p:nvPr>
        </p:nvSpPr>
        <p:spPr>
          <a:xfrm>
            <a:off x="301750" y="1143000"/>
            <a:ext cx="5912400" cy="51846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AutoNum type="arabicPeriod"/>
            </a:pPr>
            <a:r>
              <a:rPr lang="en" sz="2000">
                <a:latin typeface="Cambria Math"/>
                <a:ea typeface="Cambria Math"/>
                <a:cs typeface="Cambria Math"/>
                <a:sym typeface="Cambria Math"/>
              </a:rPr>
              <a:t>Implementing cryptography secure file management system to share file</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0" lvl="0" marL="0" rtl="0" algn="l">
              <a:spcBef>
                <a:spcPts val="2100"/>
              </a:spcBef>
              <a:spcAft>
                <a:spcPts val="2100"/>
              </a:spcAft>
              <a:buNone/>
            </a:pPr>
            <a:r>
              <a:t/>
            </a:r>
            <a:endParaRPr sz="2000">
              <a:latin typeface="Cambria Math"/>
              <a:ea typeface="Cambria Math"/>
              <a:cs typeface="Cambria Math"/>
              <a:sym typeface="Cambria Math"/>
            </a:endParaRPr>
          </a:p>
        </p:txBody>
      </p:sp>
      <p:pic>
        <p:nvPicPr>
          <p:cNvPr id="461" name="Google Shape;461;p54"/>
          <p:cNvPicPr preferRelativeResize="0"/>
          <p:nvPr/>
        </p:nvPicPr>
        <p:blipFill rotWithShape="1">
          <a:blip r:embed="rId3">
            <a:alphaModFix/>
          </a:blip>
          <a:srcRect b="0" l="0" r="0" t="4789"/>
          <a:stretch/>
        </p:blipFill>
        <p:spPr>
          <a:xfrm>
            <a:off x="378550" y="2572300"/>
            <a:ext cx="5658349" cy="3110050"/>
          </a:xfrm>
          <a:prstGeom prst="rect">
            <a:avLst/>
          </a:prstGeom>
          <a:noFill/>
          <a:ln>
            <a:noFill/>
          </a:ln>
        </p:spPr>
      </p:pic>
      <p:pic>
        <p:nvPicPr>
          <p:cNvPr id="462" name="Google Shape;462;p54"/>
          <p:cNvPicPr preferRelativeResize="0"/>
          <p:nvPr/>
        </p:nvPicPr>
        <p:blipFill rotWithShape="1">
          <a:blip r:embed="rId4">
            <a:alphaModFix/>
          </a:blip>
          <a:srcRect b="9397" l="0" r="3521" t="6163"/>
          <a:stretch/>
        </p:blipFill>
        <p:spPr>
          <a:xfrm>
            <a:off x="6609350" y="2572300"/>
            <a:ext cx="5378301" cy="3110050"/>
          </a:xfrm>
          <a:prstGeom prst="rect">
            <a:avLst/>
          </a:prstGeom>
          <a:noFill/>
          <a:ln>
            <a:noFill/>
          </a:ln>
        </p:spPr>
      </p:pic>
      <p:pic>
        <p:nvPicPr>
          <p:cNvPr id="463" name="Google Shape;463;p54"/>
          <p:cNvPicPr preferRelativeResize="0"/>
          <p:nvPr/>
        </p:nvPicPr>
        <p:blipFill>
          <a:blip r:embed="rId5">
            <a:alphaModFix/>
          </a:blip>
          <a:stretch>
            <a:fillRect/>
          </a:stretch>
        </p:blipFill>
        <p:spPr>
          <a:xfrm>
            <a:off x="118218" y="6373250"/>
            <a:ext cx="2079349" cy="431975"/>
          </a:xfrm>
          <a:prstGeom prst="rect">
            <a:avLst/>
          </a:prstGeom>
          <a:noFill/>
          <a:ln>
            <a:noFill/>
          </a:ln>
        </p:spPr>
      </p:pic>
      <p:sp>
        <p:nvSpPr>
          <p:cNvPr id="464" name="Google Shape;464;p54"/>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65" name="Google Shape;465;p54"/>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466" name="Google Shape;466;p54"/>
          <p:cNvSpPr txBox="1"/>
          <p:nvPr/>
        </p:nvSpPr>
        <p:spPr>
          <a:xfrm>
            <a:off x="6686650" y="1725700"/>
            <a:ext cx="5018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2000">
                <a:solidFill>
                  <a:schemeClr val="lt2"/>
                </a:solidFill>
                <a:latin typeface="Cambria Math"/>
                <a:ea typeface="Cambria Math"/>
                <a:cs typeface="Cambria Math"/>
                <a:sym typeface="Cambria Math"/>
              </a:rPr>
              <a:t>2. </a:t>
            </a:r>
            <a:r>
              <a:rPr lang="en" sz="2000">
                <a:solidFill>
                  <a:schemeClr val="lt2"/>
                </a:solidFill>
                <a:latin typeface="Cambria Math"/>
                <a:ea typeface="Cambria Math"/>
                <a:cs typeface="Cambria Math"/>
                <a:sym typeface="Cambria Math"/>
              </a:rPr>
              <a:t>Implementing cryptography secure file management system to store file</a:t>
            </a:r>
            <a:endParaRPr sz="2000">
              <a:solidFill>
                <a:schemeClr val="lt2"/>
              </a:solidFill>
              <a:latin typeface="Cambria Math"/>
              <a:ea typeface="Cambria Math"/>
              <a:cs typeface="Cambria Math"/>
              <a:sym typeface="Cambria Math"/>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5"/>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472" name="Google Shape;472;p55"/>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METHODOLOGY</a:t>
            </a:r>
            <a:endParaRPr sz="4000"/>
          </a:p>
        </p:txBody>
      </p:sp>
      <p:sp>
        <p:nvSpPr>
          <p:cNvPr id="473" name="Google Shape;473;p55"/>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474" name="Google Shape;474;p55"/>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IT20157814   |   &lt;&lt;Ahmed M. N. H.&gt;&gt;   |   &lt;&lt;TMP-23-270&gt;&gt;</a:t>
            </a:r>
            <a:endParaRPr>
              <a:solidFill>
                <a:srgbClr val="F2F2F2"/>
              </a:solidFill>
              <a:latin typeface="Cambria Math"/>
              <a:ea typeface="Cambria Math"/>
              <a:cs typeface="Cambria Math"/>
              <a:sym typeface="Cambria Math"/>
            </a:endParaRPr>
          </a:p>
        </p:txBody>
      </p:sp>
      <p:sp>
        <p:nvSpPr>
          <p:cNvPr id="475" name="Google Shape;475;p55"/>
          <p:cNvSpPr txBox="1"/>
          <p:nvPr>
            <p:ph idx="4294967295" type="body"/>
          </p:nvPr>
        </p:nvSpPr>
        <p:spPr>
          <a:xfrm>
            <a:off x="538850" y="1464900"/>
            <a:ext cx="9038100" cy="3321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Implementing,</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criminal information management system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Secure file management system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A</a:t>
            </a:r>
            <a:r>
              <a:rPr lang="en" sz="2000">
                <a:latin typeface="Cambria Math"/>
                <a:ea typeface="Cambria Math"/>
                <a:cs typeface="Cambria Math"/>
                <a:sym typeface="Cambria Math"/>
              </a:rPr>
              <a:t>dditional</a:t>
            </a:r>
            <a:r>
              <a:rPr lang="en" sz="2000">
                <a:latin typeface="Cambria Math"/>
                <a:ea typeface="Cambria Math"/>
                <a:cs typeface="Cambria Math"/>
                <a:sym typeface="Cambria Math"/>
              </a:rPr>
              <a:t> layer with cryptography to secure file management </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Integrating</a:t>
            </a:r>
            <a:r>
              <a:rPr lang="en" sz="2000">
                <a:latin typeface="Cambria Math"/>
                <a:ea typeface="Cambria Math"/>
                <a:cs typeface="Cambria Math"/>
                <a:sym typeface="Cambria Math"/>
              </a:rPr>
              <a:t> secure file management system with blockchain </a:t>
            </a:r>
            <a:endParaRPr sz="2000">
              <a:latin typeface="Cambria Math"/>
              <a:ea typeface="Cambria Math"/>
              <a:cs typeface="Cambria Math"/>
              <a:sym typeface="Cambria Mat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56"/>
          <p:cNvSpPr txBox="1"/>
          <p:nvPr>
            <p:ph idx="1" type="body"/>
          </p:nvPr>
        </p:nvSpPr>
        <p:spPr>
          <a:xfrm>
            <a:off x="73152" y="917448"/>
            <a:ext cx="11247000" cy="5129700"/>
          </a:xfrm>
          <a:prstGeom prst="rect">
            <a:avLst/>
          </a:prstGeom>
          <a:noFill/>
        </p:spPr>
        <p:txBody>
          <a:bodyPr anchorCtr="0" anchor="t" bIns="121875" lIns="311950" spcFirstLastPara="1" rIns="311950" wrap="square" tIns="311950">
            <a:noAutofit/>
          </a:bodyPr>
          <a:lstStyle/>
          <a:p>
            <a:pPr indent="-311150" lvl="0" marL="457200" rtl="0" algn="l">
              <a:spcBef>
                <a:spcPts val="0"/>
              </a:spcBef>
              <a:spcAft>
                <a:spcPts val="0"/>
              </a:spcAft>
              <a:buClr>
                <a:srgbClr val="F2F2F2"/>
              </a:buClr>
              <a:buSzPts val="1300"/>
              <a:buFont typeface="Cambria Math"/>
              <a:buChar char="●"/>
            </a:pPr>
            <a:r>
              <a:rPr lang="en" sz="1300">
                <a:solidFill>
                  <a:srgbClr val="F2F2F2"/>
                </a:solidFill>
                <a:latin typeface="Cambria Math"/>
                <a:ea typeface="Cambria Math"/>
                <a:cs typeface="Cambria Math"/>
                <a:sym typeface="Cambria Math"/>
              </a:rPr>
              <a:t>IT20157814 | AHMED M. N. H.</a:t>
            </a:r>
            <a:endParaRPr sz="1300">
              <a:solidFill>
                <a:srgbClr val="F2F2F2"/>
              </a:solidFill>
              <a:latin typeface="Cambria Math"/>
              <a:ea typeface="Cambria Math"/>
              <a:cs typeface="Cambria Math"/>
              <a:sym typeface="Cambria Math"/>
            </a:endParaRPr>
          </a:p>
          <a:p>
            <a:pPr indent="0" lvl="0" marL="0" rtl="0" algn="l">
              <a:lnSpc>
                <a:spcPct val="100000"/>
              </a:lnSpc>
              <a:spcBef>
                <a:spcPts val="0"/>
              </a:spcBef>
              <a:spcAft>
                <a:spcPts val="0"/>
              </a:spcAft>
              <a:buNone/>
            </a:pPr>
            <a:r>
              <a:t/>
            </a:r>
            <a:endParaRPr sz="1300">
              <a:solidFill>
                <a:srgbClr val="F2F2F2"/>
              </a:solidFill>
              <a:latin typeface="Cambria Math"/>
              <a:ea typeface="Cambria Math"/>
              <a:cs typeface="Cambria Math"/>
              <a:sym typeface="Cambria Math"/>
            </a:endParaRPr>
          </a:p>
          <a:p>
            <a:pPr indent="-311150" lvl="2" marL="1371600" rtl="0" algn="l">
              <a:spcBef>
                <a:spcPts val="0"/>
              </a:spcBef>
              <a:spcAft>
                <a:spcPts val="0"/>
              </a:spcAft>
              <a:buClr>
                <a:schemeClr val="lt2"/>
              </a:buClr>
              <a:buSzPts val="1300"/>
              <a:buFont typeface="Cambria Math"/>
              <a:buAutoNum type="arabicPeriod"/>
            </a:pPr>
            <a:r>
              <a:rPr lang="en" sz="1300">
                <a:latin typeface="Cambria Math"/>
                <a:ea typeface="Cambria Math"/>
                <a:cs typeface="Cambria Math"/>
                <a:sym typeface="Cambria Math"/>
              </a:rPr>
              <a:t>E. Onuiri, A. Oludele, O. Olufunmike and S. Oluwawunmi , "A REAL-TIME CRIME RECORDS MANAGEMENT SYSTEM FOR NATIONAL SECURITY AGENCIES," May 2015. [Online]. Available: https://www.researchgate.net/publication/305426207_A_REAL-TIME_CRIME_RECORDS_MANAGEMENT_SYSTEM_FOR_NATIONAL_SECURITY_AGENCIES. [Accessed 20 March 2023].</a:t>
            </a:r>
            <a:endParaRPr sz="1300">
              <a:latin typeface="Cambria Math"/>
              <a:ea typeface="Cambria Math"/>
              <a:cs typeface="Cambria Math"/>
              <a:sym typeface="Cambria Math"/>
            </a:endParaRPr>
          </a:p>
          <a:p>
            <a:pPr indent="-311150" lvl="2" marL="1371600" rtl="0" algn="l">
              <a:spcBef>
                <a:spcPts val="1000"/>
              </a:spcBef>
              <a:spcAft>
                <a:spcPts val="0"/>
              </a:spcAft>
              <a:buClr>
                <a:schemeClr val="lt2"/>
              </a:buClr>
              <a:buSzPts val="1300"/>
              <a:buFont typeface="Cambria Math"/>
              <a:buAutoNum type="arabicPeriod"/>
            </a:pPr>
            <a:r>
              <a:rPr lang="en" sz="1300">
                <a:latin typeface="Cambria Math"/>
                <a:ea typeface="Cambria Math"/>
                <a:cs typeface="Cambria Math"/>
                <a:sym typeface="Cambria Math"/>
              </a:rPr>
              <a:t>A. Jain, S. Das, A. Singh Kushwah, T. Rajora and S. Saboo, "Blockchain-Based Criminal Record Database Management," 2021 Asian Conference on Innovation in Technology (ASIANCON), PUNE, India, 2021, pp. 1-5, doi: 10.1109/ASIANCON51346.2021.9544655.</a:t>
            </a:r>
            <a:endParaRPr sz="1300">
              <a:latin typeface="Cambria Math"/>
              <a:ea typeface="Cambria Math"/>
              <a:cs typeface="Cambria Math"/>
              <a:sym typeface="Cambria Math"/>
            </a:endParaRPr>
          </a:p>
          <a:p>
            <a:pPr indent="-311150" lvl="2" marL="1371600" rtl="0" algn="just">
              <a:lnSpc>
                <a:spcPct val="150000"/>
              </a:lnSpc>
              <a:spcBef>
                <a:spcPts val="1000"/>
              </a:spcBef>
              <a:spcAft>
                <a:spcPts val="0"/>
              </a:spcAft>
              <a:buClr>
                <a:schemeClr val="lt2"/>
              </a:buClr>
              <a:buSzPts val="1300"/>
              <a:buFont typeface="Cambria Math"/>
              <a:buAutoNum type="arabicPeriod"/>
            </a:pPr>
            <a:r>
              <a:rPr lang="en" sz="1300">
                <a:latin typeface="Cambria Math"/>
                <a:ea typeface="Cambria Math"/>
                <a:cs typeface="Cambria Math"/>
                <a:sym typeface="Cambria Math"/>
              </a:rPr>
              <a:t>S. Reno, S. Bhowmik and M. Ahmed, "Utilizing IPFS and Private Blockchain to Secure Forensic Information," 2021 International Conference on Automation, Control and Mechatronics for Industry 4.0 (ACMI), Rajshahi, Bangladesh, 2021, pp. 1-6, doi: 10.1109/ACMI53878.2021.9528180. </a:t>
            </a:r>
            <a:endParaRPr sz="1300">
              <a:latin typeface="Cambria Math"/>
              <a:ea typeface="Cambria Math"/>
              <a:cs typeface="Cambria Math"/>
              <a:sym typeface="Cambria Math"/>
            </a:endParaRPr>
          </a:p>
          <a:p>
            <a:pPr indent="-311150" lvl="2" marL="1371600" rtl="0" algn="just">
              <a:lnSpc>
                <a:spcPct val="150000"/>
              </a:lnSpc>
              <a:spcBef>
                <a:spcPts val="1000"/>
              </a:spcBef>
              <a:spcAft>
                <a:spcPts val="0"/>
              </a:spcAft>
              <a:buClr>
                <a:schemeClr val="lt2"/>
              </a:buClr>
              <a:buSzPts val="1300"/>
              <a:buFont typeface="Cambria Math"/>
              <a:buAutoNum type="arabicPeriod"/>
            </a:pPr>
            <a:r>
              <a:rPr lang="en" sz="1300">
                <a:latin typeface="Cambria Math"/>
                <a:ea typeface="Cambria Math"/>
                <a:cs typeface="Cambria Math"/>
                <a:sym typeface="Cambria Math"/>
              </a:rPr>
              <a:t>T.-S. C. J.-Y. W. Hsiao-Shan Huang, "A Secure File Sharing System Based on IPFS and Blockchain," 02 May 2022. [Online]. Available: https://arxiv.org/abs/2205.01728. [Accessed 20 March 2023]</a:t>
            </a:r>
            <a:endParaRPr sz="1300">
              <a:latin typeface="Cambria Math"/>
              <a:ea typeface="Cambria Math"/>
              <a:cs typeface="Cambria Math"/>
              <a:sym typeface="Cambria Math"/>
            </a:endParaRPr>
          </a:p>
          <a:p>
            <a:pPr indent="-311150" lvl="2" marL="1371600" rtl="0" algn="just">
              <a:lnSpc>
                <a:spcPct val="150000"/>
              </a:lnSpc>
              <a:spcBef>
                <a:spcPts val="1000"/>
              </a:spcBef>
              <a:spcAft>
                <a:spcPts val="0"/>
              </a:spcAft>
              <a:buClr>
                <a:schemeClr val="lt2"/>
              </a:buClr>
              <a:buSzPts val="1300"/>
              <a:buFont typeface="Cambria Math"/>
              <a:buAutoNum type="arabicPeriod"/>
            </a:pPr>
            <a:r>
              <a:rPr lang="en" sz="1300">
                <a:latin typeface="Cambria Math"/>
                <a:ea typeface="Cambria Math"/>
                <a:cs typeface="Cambria Math"/>
                <a:sym typeface="Cambria Math"/>
              </a:rPr>
              <a:t>D. Praveen, S. G. Totad, M. Rashinkar, R. Ostwal, S. Patil and P. M. Hadapad, "Scalable Blockchain Architecture using off-chain IPFS for Marks Card Validation," in </a:t>
            </a:r>
            <a:r>
              <a:rPr i="1" lang="en" sz="1300">
                <a:latin typeface="Cambria Math"/>
                <a:ea typeface="Cambria Math"/>
                <a:cs typeface="Cambria Math"/>
                <a:sym typeface="Cambria Math"/>
              </a:rPr>
              <a:t>4th International Conference on Innovative Data Communication Technology and Application</a:t>
            </a:r>
            <a:r>
              <a:rPr lang="en" sz="1300">
                <a:latin typeface="Cambria Math"/>
                <a:ea typeface="Cambria Math"/>
                <a:cs typeface="Cambria Math"/>
                <a:sym typeface="Cambria Math"/>
              </a:rPr>
              <a:t>, 2022.</a:t>
            </a:r>
            <a:endParaRPr sz="1300">
              <a:solidFill>
                <a:srgbClr val="F2F2F2"/>
              </a:solidFill>
              <a:latin typeface="Cambria Math"/>
              <a:ea typeface="Cambria Math"/>
              <a:cs typeface="Cambria Math"/>
              <a:sym typeface="Cambria Math"/>
            </a:endParaRPr>
          </a:p>
          <a:p>
            <a:pPr indent="0" lvl="0" marL="0" rtl="0" algn="l">
              <a:spcBef>
                <a:spcPts val="1000"/>
              </a:spcBef>
              <a:spcAft>
                <a:spcPts val="0"/>
              </a:spcAft>
              <a:buNone/>
            </a:pPr>
            <a:r>
              <a:t/>
            </a:r>
            <a:endParaRPr sz="1300">
              <a:solidFill>
                <a:srgbClr val="F2F2F2"/>
              </a:solidFill>
              <a:latin typeface="Cambria Math"/>
              <a:ea typeface="Cambria Math"/>
              <a:cs typeface="Cambria Math"/>
              <a:sym typeface="Cambria Math"/>
            </a:endParaRPr>
          </a:p>
        </p:txBody>
      </p:sp>
      <p:sp>
        <p:nvSpPr>
          <p:cNvPr id="481" name="Google Shape;481;p56"/>
          <p:cNvSpPr txBox="1"/>
          <p:nvPr>
            <p:ph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ctr">
              <a:spcBef>
                <a:spcPts val="0"/>
              </a:spcBef>
              <a:spcAft>
                <a:spcPts val="0"/>
              </a:spcAft>
              <a:buNone/>
            </a:pPr>
            <a:r>
              <a:rPr lang="en"/>
              <a:t>REFERENCES</a:t>
            </a:r>
            <a:endParaRPr sz="4000"/>
          </a:p>
        </p:txBody>
      </p:sp>
      <p:sp>
        <p:nvSpPr>
          <p:cNvPr id="482" name="Google Shape;482;p56"/>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483" name="Google Shape;483;p56"/>
          <p:cNvPicPr preferRelativeResize="0"/>
          <p:nvPr/>
        </p:nvPicPr>
        <p:blipFill>
          <a:blip r:embed="rId4">
            <a:alphaModFix/>
          </a:blip>
          <a:stretch>
            <a:fillRect/>
          </a:stretch>
        </p:blipFill>
        <p:spPr>
          <a:xfrm>
            <a:off x="118218" y="6373250"/>
            <a:ext cx="2079349" cy="43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57"/>
          <p:cNvSpPr txBox="1"/>
          <p:nvPr>
            <p:ph type="title"/>
          </p:nvPr>
        </p:nvSpPr>
        <p:spPr>
          <a:xfrm>
            <a:off x="959893" y="2834640"/>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IT19983370</a:t>
            </a:r>
            <a:r>
              <a:rPr lang="en"/>
              <a:t> | </a:t>
            </a:r>
            <a:r>
              <a:rPr lang="en"/>
              <a:t>THUSHITHARAN M.</a:t>
            </a:r>
            <a:endParaRPr sz="4000"/>
          </a:p>
        </p:txBody>
      </p:sp>
      <p:pic>
        <p:nvPicPr>
          <p:cNvPr id="489" name="Google Shape;489;p57"/>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490" name="Google Shape;490;p57"/>
          <p:cNvSpPr txBox="1"/>
          <p:nvPr/>
        </p:nvSpPr>
        <p:spPr>
          <a:xfrm>
            <a:off x="10131550" y="155450"/>
            <a:ext cx="2002500" cy="2348400"/>
          </a:xfrm>
          <a:prstGeom prst="rect">
            <a:avLst/>
          </a:prstGeom>
          <a:noFill/>
          <a:ln cap="flat" cmpd="sng" w="19050">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91" name="Google Shape;491;p57"/>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a:t>
            </a:r>
            <a:r>
              <a:rPr lang="en">
                <a:solidFill>
                  <a:srgbClr val="F2F2F2"/>
                </a:solidFill>
                <a:latin typeface="Cambria Math"/>
                <a:ea typeface="Cambria Math"/>
                <a:cs typeface="Cambria Math"/>
                <a:sym typeface="Cambria Math"/>
              </a:rPr>
              <a:t>  |   &lt;&lt;</a:t>
            </a:r>
            <a:r>
              <a:rPr lang="en">
                <a:solidFill>
                  <a:srgbClr val="F2F2F2"/>
                </a:solidFill>
                <a:latin typeface="Cambria Math"/>
                <a:ea typeface="Cambria Math"/>
                <a:cs typeface="Cambria Math"/>
                <a:sym typeface="Cambria Math"/>
              </a:rPr>
              <a:t>Thushitharan M.</a:t>
            </a:r>
            <a:r>
              <a:rPr lang="en">
                <a:solidFill>
                  <a:srgbClr val="F2F2F2"/>
                </a:solidFill>
                <a:latin typeface="Cambria Math"/>
                <a:ea typeface="Cambria Math"/>
                <a:cs typeface="Cambria Math"/>
                <a:sym typeface="Cambria Math"/>
              </a:rPr>
              <a:t>&gt;&gt;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
        <p:nvSpPr>
          <p:cNvPr id="492" name="Google Shape;492;p57"/>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493" name="Google Shape;493;p57"/>
          <p:cNvPicPr preferRelativeResize="0"/>
          <p:nvPr/>
        </p:nvPicPr>
        <p:blipFill rotWithShape="1">
          <a:blip r:embed="rId5">
            <a:alphaModFix/>
          </a:blip>
          <a:srcRect b="25766" l="21166" r="19941" t="28205"/>
          <a:stretch/>
        </p:blipFill>
        <p:spPr>
          <a:xfrm>
            <a:off x="10131550" y="155450"/>
            <a:ext cx="2002499" cy="2348298"/>
          </a:xfrm>
          <a:prstGeom prst="rect">
            <a:avLst/>
          </a:prstGeom>
          <a:noFill/>
          <a:ln>
            <a:noFill/>
          </a:ln>
        </p:spPr>
      </p:pic>
      <p:sp>
        <p:nvSpPr>
          <p:cNvPr id="494" name="Google Shape;494;p57"/>
          <p:cNvSpPr txBox="1"/>
          <p:nvPr>
            <p:ph type="title"/>
          </p:nvPr>
        </p:nvSpPr>
        <p:spPr>
          <a:xfrm>
            <a:off x="959893" y="4233672"/>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Student’s Specialization - Cyber Security</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nvSpPr>
        <p:spPr>
          <a:xfrm>
            <a:off x="5657575" y="1467800"/>
            <a:ext cx="6046200" cy="359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2"/>
                </a:solidFill>
                <a:latin typeface="Cambria Math"/>
                <a:ea typeface="Cambria Math"/>
                <a:cs typeface="Cambria Math"/>
                <a:sym typeface="Cambria Math"/>
              </a:rPr>
              <a:t>PERMISSION BASED ACCESS CONTROL FOR BLOCKCHAIN BASED SYSTEMS</a:t>
            </a:r>
            <a:endParaRPr b="1" sz="2000">
              <a:solidFill>
                <a:schemeClr val="lt2"/>
              </a:solidFill>
              <a:latin typeface="Cambria Math"/>
              <a:ea typeface="Cambria Math"/>
              <a:cs typeface="Cambria Math"/>
              <a:sym typeface="Cambria Math"/>
            </a:endParaRPr>
          </a:p>
          <a:p>
            <a:pPr indent="-355600" lvl="0" marL="457200" rtl="0" algn="l">
              <a:lnSpc>
                <a:spcPct val="115000"/>
              </a:lnSpc>
              <a:spcBef>
                <a:spcPts val="210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Importance of access control.</a:t>
            </a:r>
            <a:endParaRPr sz="2000">
              <a:solidFill>
                <a:schemeClr val="lt2"/>
              </a:solidFill>
              <a:latin typeface="Cambria Math"/>
              <a:ea typeface="Cambria Math"/>
              <a:cs typeface="Cambria Math"/>
              <a:sym typeface="Cambria Math"/>
            </a:endParaRPr>
          </a:p>
          <a:p>
            <a:pPr indent="-355600" lvl="0" marL="4572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Current access control methods following in Sri Lanka - Manual Paper-based</a:t>
            </a:r>
            <a:endParaRPr sz="2000">
              <a:solidFill>
                <a:schemeClr val="lt2"/>
              </a:solidFill>
              <a:latin typeface="Cambria Math"/>
              <a:ea typeface="Cambria Math"/>
              <a:cs typeface="Cambria Math"/>
              <a:sym typeface="Cambria Math"/>
            </a:endParaRPr>
          </a:p>
          <a:p>
            <a:pPr indent="-355600" lvl="0" marL="4572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Current access control methods following internationally - </a:t>
            </a:r>
            <a:r>
              <a:rPr lang="en" sz="2000">
                <a:solidFill>
                  <a:schemeClr val="lt2"/>
                </a:solidFill>
                <a:latin typeface="Cambria Math"/>
                <a:ea typeface="Cambria Math"/>
                <a:cs typeface="Cambria Math"/>
                <a:sym typeface="Cambria Math"/>
              </a:rPr>
              <a:t>Digitized</a:t>
            </a:r>
            <a:r>
              <a:rPr lang="en" sz="2000">
                <a:solidFill>
                  <a:schemeClr val="lt2"/>
                </a:solidFill>
                <a:latin typeface="Cambria Math"/>
                <a:ea typeface="Cambria Math"/>
                <a:cs typeface="Cambria Math"/>
                <a:sym typeface="Cambria Math"/>
              </a:rPr>
              <a:t> but not a controlled access</a:t>
            </a:r>
            <a:endParaRPr sz="2000">
              <a:solidFill>
                <a:schemeClr val="lt2"/>
              </a:solidFill>
              <a:latin typeface="Cambria Math"/>
              <a:ea typeface="Cambria Math"/>
              <a:cs typeface="Cambria Math"/>
              <a:sym typeface="Cambria Math"/>
            </a:endParaRPr>
          </a:p>
          <a:p>
            <a:pPr indent="-355600" lvl="0" marL="457200" rtl="0" algn="l">
              <a:lnSpc>
                <a:spcPct val="115000"/>
              </a:lnSpc>
              <a:spcBef>
                <a:spcPts val="0"/>
              </a:spcBef>
              <a:spcAft>
                <a:spcPts val="0"/>
              </a:spcAft>
              <a:buClr>
                <a:schemeClr val="lt2"/>
              </a:buClr>
              <a:buSzPts val="2000"/>
              <a:buFont typeface="Cambria Math"/>
              <a:buChar char="●"/>
            </a:pPr>
            <a:r>
              <a:rPr lang="en" sz="2000">
                <a:solidFill>
                  <a:schemeClr val="lt2"/>
                </a:solidFill>
                <a:latin typeface="Cambria Math"/>
                <a:ea typeface="Cambria Math"/>
                <a:cs typeface="Cambria Math"/>
                <a:sym typeface="Cambria Math"/>
              </a:rPr>
              <a:t>Base idea behind this - Corruption prevention</a:t>
            </a:r>
            <a:endParaRPr sz="2000">
              <a:solidFill>
                <a:schemeClr val="lt2"/>
              </a:solidFill>
              <a:latin typeface="Cambria Math"/>
              <a:ea typeface="Cambria Math"/>
              <a:cs typeface="Cambria Math"/>
              <a:sym typeface="Cambria Math"/>
            </a:endParaRPr>
          </a:p>
        </p:txBody>
      </p:sp>
      <p:sp>
        <p:nvSpPr>
          <p:cNvPr id="500" name="Google Shape;500;p58"/>
          <p:cNvSpPr txBox="1"/>
          <p:nvPr>
            <p:ph type="title"/>
          </p:nvPr>
        </p:nvSpPr>
        <p:spPr>
          <a:xfrm>
            <a:off x="959893" y="67976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INTRODUCTION</a:t>
            </a:r>
            <a:endParaRPr/>
          </a:p>
          <a:p>
            <a:pPr indent="0" lvl="0" marL="0" rtl="0" algn="ctr">
              <a:spcBef>
                <a:spcPts val="0"/>
              </a:spcBef>
              <a:spcAft>
                <a:spcPts val="0"/>
              </a:spcAft>
              <a:buNone/>
            </a:pPr>
            <a:r>
              <a:t/>
            </a:r>
            <a:endParaRPr/>
          </a:p>
        </p:txBody>
      </p:sp>
      <p:sp>
        <p:nvSpPr>
          <p:cNvPr id="501" name="Google Shape;501;p5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58"/>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03" name="Google Shape;503;p58"/>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504" name="Google Shape;504;p58"/>
          <p:cNvPicPr preferRelativeResize="0"/>
          <p:nvPr/>
        </p:nvPicPr>
        <p:blipFill>
          <a:blip r:embed="rId4">
            <a:alphaModFix/>
          </a:blip>
          <a:stretch>
            <a:fillRect/>
          </a:stretch>
        </p:blipFill>
        <p:spPr>
          <a:xfrm>
            <a:off x="152400" y="1595667"/>
            <a:ext cx="4625184" cy="4625184"/>
          </a:xfrm>
          <a:prstGeom prst="rect">
            <a:avLst/>
          </a:prstGeom>
          <a:noFill/>
          <a:ln>
            <a:noFill/>
          </a:ln>
        </p:spPr>
      </p:pic>
      <p:sp>
        <p:nvSpPr>
          <p:cNvPr id="505" name="Google Shape;505;p58"/>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9"/>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11" name="Google Shape;511;p59"/>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PROBLEM</a:t>
            </a:r>
            <a:endParaRPr sz="4000"/>
          </a:p>
        </p:txBody>
      </p:sp>
      <p:sp>
        <p:nvSpPr>
          <p:cNvPr id="512" name="Google Shape;512;p59"/>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13" name="Google Shape;513;p59"/>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
        <p:nvSpPr>
          <p:cNvPr id="514" name="Google Shape;514;p59"/>
          <p:cNvSpPr txBox="1"/>
          <p:nvPr>
            <p:ph idx="4294967295" type="body"/>
          </p:nvPr>
        </p:nvSpPr>
        <p:spPr>
          <a:xfrm>
            <a:off x="301750" y="1143000"/>
            <a:ext cx="6900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Corruption status in Sri Lanka</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Corruption faced by the Department of Police Sri Lanka</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Criminals contribution to the corruption</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Consequences of the corruption</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Corruption scenario and Explanation - If a criminal can corrupt an officer in the police department, that officer can destroy or manipulate the documents/records/evidences as per the criminal’s preference. No matter that he/she is a high level or low level officer.</a:t>
            </a:r>
            <a:endParaRPr sz="2000">
              <a:latin typeface="Cambria Math"/>
              <a:ea typeface="Cambria Math"/>
              <a:cs typeface="Cambria Math"/>
              <a:sym typeface="Cambria Math"/>
            </a:endParaRPr>
          </a:p>
        </p:txBody>
      </p:sp>
      <p:pic>
        <p:nvPicPr>
          <p:cNvPr id="515" name="Google Shape;515;p59"/>
          <p:cNvPicPr preferRelativeResize="0"/>
          <p:nvPr/>
        </p:nvPicPr>
        <p:blipFill>
          <a:blip r:embed="rId4">
            <a:alphaModFix/>
          </a:blip>
          <a:stretch>
            <a:fillRect/>
          </a:stretch>
        </p:blipFill>
        <p:spPr>
          <a:xfrm>
            <a:off x="7202650" y="849622"/>
            <a:ext cx="4632600" cy="4632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0"/>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21" name="Google Shape;521;p60"/>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GAP</a:t>
            </a:r>
            <a:endParaRPr sz="4000"/>
          </a:p>
        </p:txBody>
      </p:sp>
      <p:sp>
        <p:nvSpPr>
          <p:cNvPr id="522" name="Google Shape;522;p60"/>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23" name="Google Shape;523;p60"/>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
        <p:nvSpPr>
          <p:cNvPr id="524" name="Google Shape;524;p60"/>
          <p:cNvSpPr txBox="1"/>
          <p:nvPr>
            <p:ph idx="4294967295" type="body"/>
          </p:nvPr>
        </p:nvSpPr>
        <p:spPr>
          <a:xfrm>
            <a:off x="5479725" y="1143000"/>
            <a:ext cx="6507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Existing Access control method in Sri Lanka and Internationally - Paper Based/uncontrolled access control/physical access control</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Problems in existing access control</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Anyone in the department can manipulate/delete the criminal/crime records</a:t>
            </a:r>
            <a:endParaRPr sz="2000">
              <a:latin typeface="Cambria Math"/>
              <a:ea typeface="Cambria Math"/>
              <a:cs typeface="Cambria Math"/>
              <a:sym typeface="Cambria Math"/>
            </a:endParaRPr>
          </a:p>
          <a:p>
            <a:pPr indent="-355600" lvl="1" marL="914400" rtl="0" algn="l">
              <a:spcBef>
                <a:spcPts val="0"/>
              </a:spcBef>
              <a:spcAft>
                <a:spcPts val="0"/>
              </a:spcAft>
              <a:buSzPts val="2000"/>
              <a:buFont typeface="Cambria Math"/>
              <a:buChar char="○"/>
            </a:pPr>
            <a:r>
              <a:rPr lang="en" sz="2000">
                <a:latin typeface="Cambria Math"/>
                <a:ea typeface="Cambria Math"/>
                <a:cs typeface="Cambria Math"/>
                <a:sym typeface="Cambria Math"/>
              </a:rPr>
              <a:t>Anyone can add criminal records without verifying it, destroy the paper based evidences, destroy complaint letters/FIR files. This leads to integrity violation.</a:t>
            </a:r>
            <a:endParaRPr sz="2000">
              <a:latin typeface="Cambria Math"/>
              <a:ea typeface="Cambria Math"/>
              <a:cs typeface="Cambria Math"/>
              <a:sym typeface="Cambria Math"/>
            </a:endParaRPr>
          </a:p>
        </p:txBody>
      </p:sp>
      <p:pic>
        <p:nvPicPr>
          <p:cNvPr id="525" name="Google Shape;525;p60"/>
          <p:cNvPicPr preferRelativeResize="0"/>
          <p:nvPr/>
        </p:nvPicPr>
        <p:blipFill>
          <a:blip r:embed="rId4">
            <a:alphaModFix/>
          </a:blip>
          <a:stretch>
            <a:fillRect/>
          </a:stretch>
        </p:blipFill>
        <p:spPr>
          <a:xfrm>
            <a:off x="301750" y="1143005"/>
            <a:ext cx="4215826" cy="2371394"/>
          </a:xfrm>
          <a:prstGeom prst="rect">
            <a:avLst/>
          </a:prstGeom>
          <a:noFill/>
          <a:ln>
            <a:noFill/>
          </a:ln>
        </p:spPr>
      </p:pic>
      <p:pic>
        <p:nvPicPr>
          <p:cNvPr id="526" name="Google Shape;526;p60"/>
          <p:cNvPicPr preferRelativeResize="0"/>
          <p:nvPr/>
        </p:nvPicPr>
        <p:blipFill>
          <a:blip r:embed="rId5">
            <a:alphaModFix/>
          </a:blip>
          <a:stretch>
            <a:fillRect/>
          </a:stretch>
        </p:blipFill>
        <p:spPr>
          <a:xfrm>
            <a:off x="301750" y="3514401"/>
            <a:ext cx="4215824" cy="242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161" name="Google Shape;161;p25"/>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RESEARCH PROBLEM</a:t>
            </a:r>
            <a:endParaRPr sz="4000"/>
          </a:p>
        </p:txBody>
      </p:sp>
      <p:sp>
        <p:nvSpPr>
          <p:cNvPr id="162" name="Google Shape;162;p25"/>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163" name="Google Shape;163;p25"/>
          <p:cNvSpPr txBox="1"/>
          <p:nvPr>
            <p:ph idx="4294967295" type="body"/>
          </p:nvPr>
        </p:nvSpPr>
        <p:spPr>
          <a:xfrm>
            <a:off x="301750" y="1447050"/>
            <a:ext cx="7299600" cy="3496500"/>
          </a:xfrm>
          <a:prstGeom prst="rect">
            <a:avLst/>
          </a:prstGeom>
          <a:noFill/>
        </p:spPr>
        <p:txBody>
          <a:bodyPr anchorCtr="0" anchor="t" bIns="121875" lIns="121875" spcFirstLastPara="1" rIns="121875" wrap="square" tIns="121875">
            <a:noAutofit/>
          </a:bodyPr>
          <a:lstStyle/>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Lack of  integration </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Inconsistent data quality </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Privacy and Security Concern</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Insufficient Process</a:t>
            </a:r>
            <a:endParaRPr sz="2000">
              <a:latin typeface="Cambria Math"/>
              <a:ea typeface="Cambria Math"/>
              <a:cs typeface="Cambria Math"/>
              <a:sym typeface="Cambria Math"/>
            </a:endParaRPr>
          </a:p>
          <a:p>
            <a:pPr indent="-355600" lvl="0" marL="457200" rtl="0" algn="l">
              <a:lnSpc>
                <a:spcPct val="200000"/>
              </a:lnSpc>
              <a:spcBef>
                <a:spcPts val="0"/>
              </a:spcBef>
              <a:spcAft>
                <a:spcPts val="0"/>
              </a:spcAft>
              <a:buSzPts val="2000"/>
              <a:buFont typeface="Cambria Math"/>
              <a:buChar char="●"/>
            </a:pPr>
            <a:r>
              <a:rPr lang="en" sz="2000">
                <a:latin typeface="Cambria Math"/>
                <a:ea typeface="Cambria Math"/>
                <a:cs typeface="Cambria Math"/>
                <a:sym typeface="Cambria Math"/>
              </a:rPr>
              <a:t>Lack of transparency</a:t>
            </a:r>
            <a:endParaRPr sz="2000">
              <a:latin typeface="Cambria Math"/>
              <a:ea typeface="Cambria Math"/>
              <a:cs typeface="Cambria Math"/>
              <a:sym typeface="Cambria Math"/>
            </a:endParaRPr>
          </a:p>
        </p:txBody>
      </p:sp>
      <p:pic>
        <p:nvPicPr>
          <p:cNvPr id="164" name="Google Shape;164;p25"/>
          <p:cNvPicPr preferRelativeResize="0"/>
          <p:nvPr/>
        </p:nvPicPr>
        <p:blipFill>
          <a:blip r:embed="rId4">
            <a:alphaModFix/>
          </a:blip>
          <a:stretch>
            <a:fillRect/>
          </a:stretch>
        </p:blipFill>
        <p:spPr>
          <a:xfrm>
            <a:off x="6763075" y="1756240"/>
            <a:ext cx="4282801" cy="2409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1"/>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32" name="Google Shape;532;p61"/>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SPECIFIC OBJECTIVES</a:t>
            </a:r>
            <a:endParaRPr sz="4000"/>
          </a:p>
        </p:txBody>
      </p:sp>
      <p:sp>
        <p:nvSpPr>
          <p:cNvPr id="533" name="Google Shape;533;p61"/>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34" name="Google Shape;534;p61"/>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
        <p:nvSpPr>
          <p:cNvPr id="535" name="Google Shape;535;p61"/>
          <p:cNvSpPr txBox="1"/>
          <p:nvPr>
            <p:ph idx="4294967295" type="body"/>
          </p:nvPr>
        </p:nvSpPr>
        <p:spPr>
          <a:xfrm>
            <a:off x="1688850" y="1485050"/>
            <a:ext cx="8789400" cy="35535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rPr b="1" lang="en" sz="2000">
                <a:latin typeface="Cambria Math"/>
                <a:ea typeface="Cambria Math"/>
                <a:cs typeface="Cambria Math"/>
                <a:sym typeface="Cambria Math"/>
              </a:rPr>
              <a:t>Propose a permission based Access control</a:t>
            </a:r>
            <a:endParaRPr b="1"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To prevent access control violations, we are proposing a permission based </a:t>
            </a:r>
            <a:r>
              <a:rPr lang="en" sz="2000">
                <a:latin typeface="Cambria Math"/>
                <a:ea typeface="Cambria Math"/>
                <a:cs typeface="Cambria Math"/>
                <a:sym typeface="Cambria Math"/>
              </a:rPr>
              <a:t>access</a:t>
            </a:r>
            <a:r>
              <a:rPr lang="en" sz="2000">
                <a:latin typeface="Cambria Math"/>
                <a:ea typeface="Cambria Math"/>
                <a:cs typeface="Cambria Math"/>
                <a:sym typeface="Cambria Math"/>
              </a:rPr>
              <a:t> control.</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This is using CRUD operations.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To ensure confidentiality, integrity.</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Prevent corruption level within the department.</a:t>
            </a:r>
            <a:endParaRPr sz="2000">
              <a:latin typeface="Cambria Math"/>
              <a:ea typeface="Cambria Math"/>
              <a:cs typeface="Cambria Math"/>
              <a:sym typeface="Cambria Math"/>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2"/>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41" name="Google Shape;541;p62"/>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SUB OBJECTIVES</a:t>
            </a:r>
            <a:endParaRPr sz="4000"/>
          </a:p>
        </p:txBody>
      </p:sp>
      <p:sp>
        <p:nvSpPr>
          <p:cNvPr id="542" name="Google Shape;542;p62"/>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43" name="Google Shape;543;p62"/>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a:t>
            </a:r>
            <a:r>
              <a:rPr lang="en">
                <a:solidFill>
                  <a:srgbClr val="F2F2F2"/>
                </a:solidFill>
                <a:latin typeface="Cambria Math"/>
                <a:ea typeface="Cambria Math"/>
                <a:cs typeface="Cambria Math"/>
                <a:sym typeface="Cambria Math"/>
              </a:rPr>
              <a:t>TMP-23-270</a:t>
            </a:r>
            <a:r>
              <a:rPr lang="en">
                <a:solidFill>
                  <a:srgbClr val="F2F2F2"/>
                </a:solidFill>
                <a:latin typeface="Cambria Math"/>
                <a:ea typeface="Cambria Math"/>
                <a:cs typeface="Cambria Math"/>
                <a:sym typeface="Cambria Math"/>
              </a:rPr>
              <a:t>&gt;&gt;</a:t>
            </a:r>
            <a:endParaRPr>
              <a:solidFill>
                <a:srgbClr val="F2F2F2"/>
              </a:solidFill>
              <a:latin typeface="Cambria Math"/>
              <a:ea typeface="Cambria Math"/>
              <a:cs typeface="Cambria Math"/>
              <a:sym typeface="Cambria Math"/>
            </a:endParaRPr>
          </a:p>
        </p:txBody>
      </p:sp>
      <p:sp>
        <p:nvSpPr>
          <p:cNvPr id="544" name="Google Shape;544;p62"/>
          <p:cNvSpPr txBox="1"/>
          <p:nvPr>
            <p:ph idx="4294967295" type="body"/>
          </p:nvPr>
        </p:nvSpPr>
        <p:spPr>
          <a:xfrm>
            <a:off x="1371600" y="1348275"/>
            <a:ext cx="8864100" cy="35691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t/>
            </a:r>
            <a:endParaRPr sz="2000">
              <a:latin typeface="Cambria Math"/>
              <a:ea typeface="Cambria Math"/>
              <a:cs typeface="Cambria Math"/>
              <a:sym typeface="Cambria Math"/>
            </a:endParaRPr>
          </a:p>
          <a:p>
            <a:pPr indent="-355600" lvl="0" marL="457200" rtl="0" algn="l">
              <a:spcBef>
                <a:spcPts val="2100"/>
              </a:spcBef>
              <a:spcAft>
                <a:spcPts val="0"/>
              </a:spcAft>
              <a:buSzPts val="2000"/>
              <a:buFont typeface="Cambria Math"/>
              <a:buChar char="●"/>
            </a:pPr>
            <a:r>
              <a:rPr lang="en" sz="2000">
                <a:latin typeface="Cambria Math"/>
                <a:ea typeface="Cambria Math"/>
                <a:cs typeface="Cambria Math"/>
                <a:sym typeface="Cambria Math"/>
              </a:rPr>
              <a:t>Implementing log monitoring facility.</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Better and easy User Interface for admin dashboard</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Reducing Physical storage by digitizing all paper works.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Generating Reports(crime, criminal)</a:t>
            </a:r>
            <a:endParaRPr sz="2000">
              <a:latin typeface="Cambria Math"/>
              <a:ea typeface="Cambria Math"/>
              <a:cs typeface="Cambria Math"/>
              <a:sym typeface="Cambria Math"/>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3"/>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50" name="Google Shape;550;p63"/>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METHODOLOGY</a:t>
            </a:r>
            <a:endParaRPr sz="4000"/>
          </a:p>
        </p:txBody>
      </p:sp>
      <p:sp>
        <p:nvSpPr>
          <p:cNvPr id="551" name="Google Shape;551;p63"/>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52" name="Google Shape;552;p63"/>
          <p:cNvSpPr txBox="1"/>
          <p:nvPr>
            <p:ph idx="4294967295" type="body"/>
          </p:nvPr>
        </p:nvSpPr>
        <p:spPr>
          <a:xfrm>
            <a:off x="301752" y="1143000"/>
            <a:ext cx="11685900" cy="5184600"/>
          </a:xfrm>
          <a:prstGeom prst="rect">
            <a:avLst/>
          </a:prstGeom>
          <a:noFill/>
        </p:spPr>
        <p:txBody>
          <a:bodyPr anchorCtr="0" anchor="t" bIns="121875" lIns="121875" spcFirstLastPara="1" rIns="121875" wrap="square" tIns="121875">
            <a:noAutofit/>
          </a:bodyPr>
          <a:lstStyle/>
          <a:p>
            <a:pPr indent="-355600" lvl="0" marL="457200" rtl="0" algn="l">
              <a:spcBef>
                <a:spcPts val="0"/>
              </a:spcBef>
              <a:spcAft>
                <a:spcPts val="0"/>
              </a:spcAft>
              <a:buClr>
                <a:schemeClr val="lt2"/>
              </a:buClr>
              <a:buSzPts val="2000"/>
              <a:buFont typeface="Cambria Math"/>
              <a:buAutoNum type="arabicPeriod"/>
            </a:pPr>
            <a:r>
              <a:rPr lang="en" sz="2000">
                <a:latin typeface="Cambria Math"/>
                <a:ea typeface="Cambria Math"/>
                <a:cs typeface="Cambria Math"/>
                <a:sym typeface="Cambria Math"/>
              </a:rPr>
              <a:t>Defining Roles, Permissions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AutoNum type="arabicPeriod"/>
            </a:pPr>
            <a:r>
              <a:rPr lang="en" sz="2000">
                <a:latin typeface="Cambria Math"/>
                <a:ea typeface="Cambria Math"/>
                <a:cs typeface="Cambria Math"/>
                <a:sym typeface="Cambria Math"/>
              </a:rPr>
              <a:t>Grant/Revoke permissions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AutoNum type="arabicPeriod"/>
            </a:pPr>
            <a:r>
              <a:rPr lang="en" sz="2000">
                <a:latin typeface="Cambria Math"/>
                <a:ea typeface="Cambria Math"/>
                <a:cs typeface="Cambria Math"/>
                <a:sym typeface="Cambria Math"/>
              </a:rPr>
              <a:t>Implement Log monitoring system to monitor unauthorized access activities.</a:t>
            </a:r>
            <a:endParaRPr sz="2000">
              <a:latin typeface="Cambria Math"/>
              <a:ea typeface="Cambria Math"/>
              <a:cs typeface="Cambria Math"/>
              <a:sym typeface="Cambria Math"/>
            </a:endParaRPr>
          </a:p>
        </p:txBody>
      </p:sp>
      <p:sp>
        <p:nvSpPr>
          <p:cNvPr id="553" name="Google Shape;553;p63"/>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&lt;&lt;TMP-23-270&gt;&gt;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64"/>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59" name="Google Shape;559;p64"/>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COMPONENT OVERVIEW DIAGRAM</a:t>
            </a:r>
            <a:endParaRPr sz="4000"/>
          </a:p>
        </p:txBody>
      </p:sp>
      <p:sp>
        <p:nvSpPr>
          <p:cNvPr id="560" name="Google Shape;560;p64"/>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561" name="Google Shape;561;p64"/>
          <p:cNvPicPr preferRelativeResize="0"/>
          <p:nvPr/>
        </p:nvPicPr>
        <p:blipFill>
          <a:blip r:embed="rId4">
            <a:alphaModFix/>
          </a:blip>
          <a:stretch>
            <a:fillRect/>
          </a:stretch>
        </p:blipFill>
        <p:spPr>
          <a:xfrm>
            <a:off x="2692500" y="1097353"/>
            <a:ext cx="6803953" cy="5146223"/>
          </a:xfrm>
          <a:prstGeom prst="rect">
            <a:avLst/>
          </a:prstGeom>
          <a:noFill/>
          <a:ln>
            <a:noFill/>
          </a:ln>
        </p:spPr>
      </p:pic>
      <p:sp>
        <p:nvSpPr>
          <p:cNvPr id="562" name="Google Shape;562;p64"/>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&lt;&lt;TMP-23-270&gt;&gt;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5"/>
          <p:cNvSpPr txBox="1"/>
          <p:nvPr>
            <p:ph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ctr">
              <a:spcBef>
                <a:spcPts val="0"/>
              </a:spcBef>
              <a:spcAft>
                <a:spcPts val="0"/>
              </a:spcAft>
              <a:buNone/>
            </a:pPr>
            <a:r>
              <a:rPr lang="en"/>
              <a:t>REFERENCES</a:t>
            </a:r>
            <a:endParaRPr sz="4000"/>
          </a:p>
        </p:txBody>
      </p:sp>
      <p:sp>
        <p:nvSpPr>
          <p:cNvPr id="569" name="Google Shape;569;p65"/>
          <p:cNvSpPr txBox="1"/>
          <p:nvPr>
            <p:ph idx="1" type="body"/>
          </p:nvPr>
        </p:nvSpPr>
        <p:spPr>
          <a:xfrm>
            <a:off x="740652" y="1203423"/>
            <a:ext cx="11247000" cy="5129700"/>
          </a:xfrm>
          <a:prstGeom prst="rect">
            <a:avLst/>
          </a:prstGeom>
          <a:noFill/>
        </p:spPr>
        <p:txBody>
          <a:bodyPr anchorCtr="0" anchor="t" bIns="121875" lIns="311950" spcFirstLastPara="1" rIns="311950" wrap="square" tIns="311950">
            <a:noAutofit/>
          </a:bodyPr>
          <a:lstStyle/>
          <a:p>
            <a:pPr indent="0" lvl="0" marL="0" rtl="0" algn="l">
              <a:spcBef>
                <a:spcPts val="0"/>
              </a:spcBef>
              <a:spcAft>
                <a:spcPts val="0"/>
              </a:spcAft>
              <a:buNone/>
            </a:pPr>
            <a:r>
              <a:t/>
            </a:r>
            <a:endParaRPr sz="2000">
              <a:solidFill>
                <a:srgbClr val="F2F2F2"/>
              </a:solidFill>
              <a:latin typeface="Cambria Math"/>
              <a:ea typeface="Cambria Math"/>
              <a:cs typeface="Cambria Math"/>
              <a:sym typeface="Cambria Math"/>
            </a:endParaRPr>
          </a:p>
          <a:p>
            <a:pPr indent="-355600" lvl="0" marL="457200" rtl="0" algn="l">
              <a:spcBef>
                <a:spcPts val="0"/>
              </a:spcBef>
              <a:spcAft>
                <a:spcPts val="0"/>
              </a:spcAft>
              <a:buClr>
                <a:srgbClr val="F2F2F2"/>
              </a:buClr>
              <a:buSzPts val="2000"/>
              <a:buFont typeface="Cambria Math"/>
              <a:buChar char="●"/>
            </a:pPr>
            <a:r>
              <a:rPr lang="en" sz="2000">
                <a:solidFill>
                  <a:srgbClr val="F2F2F2"/>
                </a:solidFill>
                <a:latin typeface="Cambria Math"/>
                <a:ea typeface="Cambria Math"/>
                <a:cs typeface="Cambria Math"/>
                <a:sym typeface="Cambria Math"/>
              </a:rPr>
              <a:t>IT19983370 | THUSHITHARAN M.</a:t>
            </a:r>
            <a:endParaRPr sz="2000">
              <a:solidFill>
                <a:srgbClr val="F2F2F2"/>
              </a:solidFill>
              <a:latin typeface="Cambria Math"/>
              <a:ea typeface="Cambria Math"/>
              <a:cs typeface="Cambria Math"/>
              <a:sym typeface="Cambria Math"/>
            </a:endParaRPr>
          </a:p>
          <a:p>
            <a:pPr indent="-355600" lvl="0" marL="457200" rtl="0" algn="l">
              <a:spcBef>
                <a:spcPts val="0"/>
              </a:spcBef>
              <a:spcAft>
                <a:spcPts val="0"/>
              </a:spcAft>
              <a:buClr>
                <a:srgbClr val="F2F2F2"/>
              </a:buClr>
              <a:buSzPts val="2000"/>
              <a:buFont typeface="Cambria Math"/>
              <a:buChar char="●"/>
            </a:pPr>
            <a:r>
              <a:t/>
            </a:r>
            <a:endParaRPr sz="2000">
              <a:solidFill>
                <a:srgbClr val="F2F2F2"/>
              </a:solidFill>
              <a:latin typeface="Cambria Math"/>
              <a:ea typeface="Cambria Math"/>
              <a:cs typeface="Cambria Math"/>
              <a:sym typeface="Cambria Math"/>
            </a:endParaRPr>
          </a:p>
          <a:p>
            <a:pPr indent="-323850" lvl="2" marL="1371600" rtl="0" algn="l">
              <a:lnSpc>
                <a:spcPct val="100000"/>
              </a:lnSpc>
              <a:spcBef>
                <a:spcPts val="0"/>
              </a:spcBef>
              <a:spcAft>
                <a:spcPts val="0"/>
              </a:spcAft>
              <a:buClr>
                <a:srgbClr val="F2F2F2"/>
              </a:buClr>
              <a:buSzPts val="1500"/>
              <a:buFont typeface="Cambria Math"/>
              <a:buAutoNum type="arabicPeriod"/>
            </a:pPr>
            <a:r>
              <a:rPr lang="en" sz="1500">
                <a:solidFill>
                  <a:srgbClr val="F2F2F2"/>
                </a:solidFill>
                <a:latin typeface="Cambria Math"/>
                <a:ea typeface="Cambria Math"/>
                <a:cs typeface="Cambria Math"/>
                <a:sym typeface="Cambria Math"/>
              </a:rPr>
              <a:t>Onuiri, Ernest &amp; Oludele, Awodele &amp; A, Olaore &amp; O, Sowunmi &amp; A., Ugo-Ezeaba. (2015). A REAL-TIME CRIME RECORDS MANAGEMENT SYSTEM FOR NATIONAL SECURITY AGENCIES. European Journal of Computer Science and Information Technology. </a:t>
            </a:r>
            <a:endParaRPr sz="1500">
              <a:solidFill>
                <a:srgbClr val="F2F2F2"/>
              </a:solidFill>
              <a:latin typeface="Cambria Math"/>
              <a:ea typeface="Cambria Math"/>
              <a:cs typeface="Cambria Math"/>
              <a:sym typeface="Cambria Math"/>
            </a:endParaRPr>
          </a:p>
          <a:p>
            <a:pPr indent="-323850" lvl="2" marL="1371600" rtl="0" algn="l">
              <a:lnSpc>
                <a:spcPct val="100000"/>
              </a:lnSpc>
              <a:spcBef>
                <a:spcPts val="0"/>
              </a:spcBef>
              <a:spcAft>
                <a:spcPts val="0"/>
              </a:spcAft>
              <a:buClr>
                <a:srgbClr val="F2F2F2"/>
              </a:buClr>
              <a:buSzPts val="1500"/>
              <a:buFont typeface="Cambria Math"/>
              <a:buAutoNum type="arabicPeriod"/>
            </a:pPr>
            <a:r>
              <a:rPr lang="en" sz="1500">
                <a:solidFill>
                  <a:srgbClr val="F2F2F2"/>
                </a:solidFill>
                <a:latin typeface="Cambria Math"/>
                <a:ea typeface="Cambria Math"/>
                <a:cs typeface="Cambria Math"/>
                <a:sym typeface="Cambria Math"/>
              </a:rPr>
              <a:t>K. Yapa, A. N. Senaratne, R. P. D. T. D. Pathirathna, Y. P. C. N. Priyamantha, W. D. S. Dias and B. Katukithulgala, "Improve the Efficiency and Security by Digitalizing the Sri Lankan Police Department," 2021 3rd International Conference on Advancements in Computing (ICAC), Colombo, Sri Lanka, 2021, pp. 37-42, doi: 10.1109/ICAC54203.2021.9671175.</a:t>
            </a:r>
            <a:endParaRPr sz="1500">
              <a:solidFill>
                <a:srgbClr val="F2F2F2"/>
              </a:solidFill>
              <a:latin typeface="Cambria Math"/>
              <a:ea typeface="Cambria Math"/>
              <a:cs typeface="Cambria Math"/>
              <a:sym typeface="Cambria Math"/>
            </a:endParaRPr>
          </a:p>
          <a:p>
            <a:pPr indent="-323850" lvl="2" marL="1371600" rtl="0" algn="l">
              <a:lnSpc>
                <a:spcPct val="100000"/>
              </a:lnSpc>
              <a:spcBef>
                <a:spcPts val="0"/>
              </a:spcBef>
              <a:spcAft>
                <a:spcPts val="0"/>
              </a:spcAft>
              <a:buClr>
                <a:srgbClr val="F2F2F2"/>
              </a:buClr>
              <a:buSzPts val="1500"/>
              <a:buFont typeface="Cambria Math"/>
              <a:buAutoNum type="arabicPeriod"/>
            </a:pPr>
            <a:r>
              <a:rPr lang="en" sz="1500">
                <a:solidFill>
                  <a:srgbClr val="F2F2F2"/>
                </a:solidFill>
                <a:latin typeface="Cambria Math"/>
                <a:ea typeface="Cambria Math"/>
                <a:cs typeface="Cambria Math"/>
                <a:sym typeface="Cambria Math"/>
              </a:rPr>
              <a:t>Cooray, N.A.C. and Weerasinghe, K.G.H.D. 2016. Crime Information Management System for Sri Lanka Police. 1st International Conference on Library and Information Management (ICLIM - 2016), 21st - 22nd October 2016, Department of Library and Information Science, Faculty of Social Sciences, University of Kelaniya, Sri Lanka. p 17-18.</a:t>
            </a:r>
            <a:endParaRPr sz="1500">
              <a:solidFill>
                <a:srgbClr val="F2F2F2"/>
              </a:solidFill>
              <a:latin typeface="Cambria Math"/>
              <a:ea typeface="Cambria Math"/>
              <a:cs typeface="Cambria Math"/>
              <a:sym typeface="Cambria Math"/>
            </a:endParaRPr>
          </a:p>
          <a:p>
            <a:pPr indent="0" lvl="0" marL="0" rtl="0" algn="l">
              <a:spcBef>
                <a:spcPts val="0"/>
              </a:spcBef>
              <a:spcAft>
                <a:spcPts val="0"/>
              </a:spcAft>
              <a:buNone/>
            </a:pPr>
            <a:r>
              <a:t/>
            </a:r>
            <a:endParaRPr sz="2000">
              <a:solidFill>
                <a:srgbClr val="F2F2F2"/>
              </a:solidFill>
              <a:latin typeface="Cambria Math"/>
              <a:ea typeface="Cambria Math"/>
              <a:cs typeface="Cambria Math"/>
              <a:sym typeface="Cambria Math"/>
            </a:endParaRPr>
          </a:p>
        </p:txBody>
      </p:sp>
      <p:sp>
        <p:nvSpPr>
          <p:cNvPr id="570" name="Google Shape;570;p65"/>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pic>
        <p:nvPicPr>
          <p:cNvPr id="571" name="Google Shape;571;p65"/>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72" name="Google Shape;572;p65"/>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IT19983370  |   &lt;&lt;Thushitharan M.&gt;&gt;   |   &lt;&lt;TMP-23-270&gt;&gt;</a:t>
            </a:r>
            <a:endParaRPr>
              <a:solidFill>
                <a:srgbClr val="F2F2F2"/>
              </a:solidFill>
              <a:latin typeface="Cambria Math"/>
              <a:ea typeface="Cambria Math"/>
              <a:cs typeface="Cambria Math"/>
              <a:sym typeface="Cambria Math"/>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66"/>
          <p:cNvSpPr txBox="1"/>
          <p:nvPr>
            <p:ph idx="4294967295" type="title"/>
          </p:nvPr>
        </p:nvSpPr>
        <p:spPr>
          <a:xfrm>
            <a:off x="301749" y="301750"/>
            <a:ext cx="84162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WORK BREAKDOWN FLOW</a:t>
            </a:r>
            <a:endParaRPr sz="4000"/>
          </a:p>
        </p:txBody>
      </p:sp>
      <p:pic>
        <p:nvPicPr>
          <p:cNvPr id="579" name="Google Shape;579;p66"/>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580" name="Google Shape;580;p66"/>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pic>
        <p:nvPicPr>
          <p:cNvPr id="581" name="Google Shape;581;p66"/>
          <p:cNvPicPr preferRelativeResize="0"/>
          <p:nvPr/>
        </p:nvPicPr>
        <p:blipFill rotWithShape="1">
          <a:blip r:embed="rId4">
            <a:alphaModFix/>
          </a:blip>
          <a:srcRect b="27209" l="15839" r="13921" t="15398"/>
          <a:stretch/>
        </p:blipFill>
        <p:spPr>
          <a:xfrm>
            <a:off x="1255175" y="1097350"/>
            <a:ext cx="9533117" cy="52370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67"/>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COMMERCIALIZATION</a:t>
            </a:r>
            <a:endParaRPr sz="4000"/>
          </a:p>
        </p:txBody>
      </p:sp>
      <p:sp>
        <p:nvSpPr>
          <p:cNvPr id="588" name="Google Shape;588;p67"/>
          <p:cNvSpPr txBox="1"/>
          <p:nvPr>
            <p:ph idx="4294967295" type="body"/>
          </p:nvPr>
        </p:nvSpPr>
        <p:spPr>
          <a:xfrm>
            <a:off x="507150" y="1255200"/>
            <a:ext cx="5711700" cy="4461600"/>
          </a:xfrm>
          <a:prstGeom prst="rect">
            <a:avLst/>
          </a:prstGeom>
          <a:noFill/>
        </p:spPr>
        <p:txBody>
          <a:bodyPr anchorCtr="0" anchor="t" bIns="121875" lIns="121875" spcFirstLastPara="1" rIns="121875" wrap="square" tIns="121875">
            <a:noAutofit/>
          </a:bodyPr>
          <a:lstStyle/>
          <a:p>
            <a:pPr indent="-355600" lvl="0" marL="457200" rtl="0" algn="l">
              <a:lnSpc>
                <a:spcPct val="150000"/>
              </a:lnSpc>
              <a:spcBef>
                <a:spcPts val="0"/>
              </a:spcBef>
              <a:spcAft>
                <a:spcPts val="0"/>
              </a:spcAft>
              <a:buClr>
                <a:schemeClr val="lt2"/>
              </a:buClr>
              <a:buSzPts val="2000"/>
              <a:buFont typeface="Cambria Math"/>
              <a:buChar char="●"/>
            </a:pPr>
            <a:r>
              <a:rPr lang="en" sz="2000">
                <a:latin typeface="Cambria Math"/>
                <a:ea typeface="Cambria Math"/>
                <a:cs typeface="Cambria Math"/>
                <a:sym typeface="Cambria Math"/>
              </a:rPr>
              <a:t>Target Market (Suitable market only)</a:t>
            </a:r>
            <a:endParaRPr sz="2000">
              <a:latin typeface="Cambria Math"/>
              <a:ea typeface="Cambria Math"/>
              <a:cs typeface="Cambria Math"/>
              <a:sym typeface="Cambria Math"/>
            </a:endParaRPr>
          </a:p>
          <a:p>
            <a:pPr indent="-355600" lvl="1" marL="9144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Law enforcement agencies</a:t>
            </a:r>
            <a:endParaRPr sz="2000">
              <a:latin typeface="Cambria Math"/>
              <a:ea typeface="Cambria Math"/>
              <a:cs typeface="Cambria Math"/>
              <a:sym typeface="Cambria Math"/>
            </a:endParaRPr>
          </a:p>
          <a:p>
            <a:pPr indent="-355600" lvl="1" marL="9144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Private investigators</a:t>
            </a:r>
            <a:endParaRPr sz="2000">
              <a:latin typeface="Cambria Math"/>
              <a:ea typeface="Cambria Math"/>
              <a:cs typeface="Cambria Math"/>
              <a:sym typeface="Cambria Math"/>
            </a:endParaRPr>
          </a:p>
          <a:p>
            <a:pPr indent="-355600" lvl="1" marL="9144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Police department</a:t>
            </a:r>
            <a:endParaRPr sz="2000">
              <a:latin typeface="Cambria Math"/>
              <a:ea typeface="Cambria Math"/>
              <a:cs typeface="Cambria Math"/>
              <a:sym typeface="Cambria Math"/>
            </a:endParaRPr>
          </a:p>
          <a:p>
            <a:pPr indent="-355600" lvl="0" marL="4572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Method Of Profit </a:t>
            </a:r>
            <a:endParaRPr sz="2000">
              <a:latin typeface="Cambria Math"/>
              <a:ea typeface="Cambria Math"/>
              <a:cs typeface="Cambria Math"/>
              <a:sym typeface="Cambria Math"/>
            </a:endParaRPr>
          </a:p>
          <a:p>
            <a:pPr indent="-355600" lvl="1" marL="9144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Under our </a:t>
            </a:r>
            <a:r>
              <a:rPr lang="en" sz="2000">
                <a:latin typeface="Cambria Math"/>
                <a:ea typeface="Cambria Math"/>
                <a:cs typeface="Cambria Math"/>
                <a:sym typeface="Cambria Math"/>
              </a:rPr>
              <a:t>maintenance services.</a:t>
            </a:r>
            <a:endParaRPr sz="2000">
              <a:latin typeface="Cambria Math"/>
              <a:ea typeface="Cambria Math"/>
              <a:cs typeface="Cambria Math"/>
              <a:sym typeface="Cambria Math"/>
            </a:endParaRPr>
          </a:p>
          <a:p>
            <a:pPr indent="-355600" lvl="1" marL="914400" rtl="0" algn="l">
              <a:lnSpc>
                <a:spcPct val="150000"/>
              </a:lnSpc>
              <a:spcBef>
                <a:spcPts val="0"/>
              </a:spcBef>
              <a:spcAft>
                <a:spcPts val="0"/>
              </a:spcAft>
              <a:buSzPts val="2000"/>
              <a:buFont typeface="Cambria Math"/>
              <a:buChar char="○"/>
            </a:pPr>
            <a:r>
              <a:rPr lang="en" sz="2000">
                <a:latin typeface="Cambria Math"/>
                <a:ea typeface="Cambria Math"/>
                <a:cs typeface="Cambria Math"/>
                <a:sym typeface="Cambria Math"/>
              </a:rPr>
              <a:t>Profit gain from Monthly charges.</a:t>
            </a:r>
            <a:endParaRPr sz="2000">
              <a:latin typeface="Cambria Math"/>
              <a:ea typeface="Cambria Math"/>
              <a:cs typeface="Cambria Math"/>
              <a:sym typeface="Cambria Math"/>
            </a:endParaRPr>
          </a:p>
          <a:p>
            <a:pPr indent="-355600" lvl="0" marL="457200" rtl="0" algn="l">
              <a:spcBef>
                <a:spcPts val="0"/>
              </a:spcBef>
              <a:spcAft>
                <a:spcPts val="0"/>
              </a:spcAft>
              <a:buSzPts val="2000"/>
              <a:buFont typeface="Cambria Math"/>
              <a:buChar char="●"/>
            </a:pPr>
            <a:r>
              <a:rPr lang="en" sz="2000">
                <a:latin typeface="Cambria Math"/>
                <a:ea typeface="Cambria Math"/>
                <a:cs typeface="Cambria Math"/>
                <a:sym typeface="Cambria Math"/>
              </a:rPr>
              <a:t>Provide customer Support.</a:t>
            </a:r>
            <a:endParaRPr sz="2000">
              <a:latin typeface="Cambria Math"/>
              <a:ea typeface="Cambria Math"/>
              <a:cs typeface="Cambria Math"/>
              <a:sym typeface="Cambria Math"/>
            </a:endParaRPr>
          </a:p>
          <a:p>
            <a:pPr indent="0" lvl="0" marL="457200" rtl="0" algn="l">
              <a:spcBef>
                <a:spcPts val="2100"/>
              </a:spcBef>
              <a:spcAft>
                <a:spcPts val="0"/>
              </a:spcAft>
              <a:buNone/>
            </a:pPr>
            <a:r>
              <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0" lvl="0" marL="0" rtl="0" algn="l">
              <a:spcBef>
                <a:spcPts val="2100"/>
              </a:spcBef>
              <a:spcAft>
                <a:spcPts val="0"/>
              </a:spcAft>
              <a:buNone/>
            </a:pPr>
            <a:r>
              <a:t/>
            </a:r>
            <a:endParaRPr sz="2000">
              <a:latin typeface="Cambria Math"/>
              <a:ea typeface="Cambria Math"/>
              <a:cs typeface="Cambria Math"/>
              <a:sym typeface="Cambria Math"/>
            </a:endParaRPr>
          </a:p>
          <a:p>
            <a:pPr indent="0" lvl="0" marL="0" rtl="0" algn="l">
              <a:spcBef>
                <a:spcPts val="2100"/>
              </a:spcBef>
              <a:spcAft>
                <a:spcPts val="2100"/>
              </a:spcAft>
              <a:buNone/>
            </a:pPr>
            <a:r>
              <a:t/>
            </a:r>
            <a:endParaRPr sz="2000">
              <a:latin typeface="Cambria Math"/>
              <a:ea typeface="Cambria Math"/>
              <a:cs typeface="Cambria Math"/>
              <a:sym typeface="Cambria Math"/>
            </a:endParaRPr>
          </a:p>
        </p:txBody>
      </p:sp>
      <p:pic>
        <p:nvPicPr>
          <p:cNvPr id="589" name="Google Shape;589;p67"/>
          <p:cNvPicPr preferRelativeResize="0"/>
          <p:nvPr/>
        </p:nvPicPr>
        <p:blipFill>
          <a:blip r:embed="rId3">
            <a:alphaModFix/>
          </a:blip>
          <a:stretch>
            <a:fillRect/>
          </a:stretch>
        </p:blipFill>
        <p:spPr>
          <a:xfrm>
            <a:off x="6336275" y="205000"/>
            <a:ext cx="4952500" cy="6128125"/>
          </a:xfrm>
          <a:prstGeom prst="rect">
            <a:avLst/>
          </a:prstGeom>
          <a:noFill/>
          <a:ln>
            <a:noFill/>
          </a:ln>
        </p:spPr>
      </p:pic>
      <p:sp>
        <p:nvSpPr>
          <p:cNvPr id="590" name="Google Shape;590;p67"/>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3/29/2023                      </a:t>
            </a:r>
            <a:endParaRPr>
              <a:latin typeface="Cambria Math"/>
              <a:ea typeface="Cambria Math"/>
              <a:cs typeface="Cambria Math"/>
              <a:sym typeface="Cambria Math"/>
            </a:endParaRPr>
          </a:p>
        </p:txBody>
      </p:sp>
      <p:pic>
        <p:nvPicPr>
          <p:cNvPr id="591" name="Google Shape;591;p67"/>
          <p:cNvPicPr preferRelativeResize="0"/>
          <p:nvPr/>
        </p:nvPicPr>
        <p:blipFill>
          <a:blip r:embed="rId4">
            <a:alphaModFix/>
          </a:blip>
          <a:stretch>
            <a:fillRect/>
          </a:stretch>
        </p:blipFill>
        <p:spPr>
          <a:xfrm>
            <a:off x="118218" y="6373250"/>
            <a:ext cx="2079349" cy="431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68"/>
          <p:cNvSpPr txBox="1"/>
          <p:nvPr>
            <p:ph idx="4294967295"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597" name="Google Shape;597;p68"/>
          <p:cNvSpPr txBox="1"/>
          <p:nvPr>
            <p:ph type="ctrTitle"/>
          </p:nvPr>
        </p:nvSpPr>
        <p:spPr>
          <a:xfrm>
            <a:off x="2900824" y="399400"/>
            <a:ext cx="6852300" cy="1950300"/>
          </a:xfrm>
          <a:prstGeom prst="rect">
            <a:avLst/>
          </a:prstGeom>
        </p:spPr>
        <p:txBody>
          <a:bodyPr anchorCtr="0" anchor="b" bIns="121875" lIns="121875" spcFirstLastPara="1" rIns="121875" wrap="square" tIns="121875">
            <a:noAutofit/>
          </a:bodyPr>
          <a:lstStyle/>
          <a:p>
            <a:pPr indent="0" lvl="0" marL="0" rtl="0" algn="ctr">
              <a:spcBef>
                <a:spcPts val="0"/>
              </a:spcBef>
              <a:spcAft>
                <a:spcPts val="0"/>
              </a:spcAft>
              <a:buNone/>
            </a:pPr>
            <a:r>
              <a:rPr b="0" lang="en"/>
              <a:t>THANK YOU!</a:t>
            </a:r>
            <a:endParaRPr b="0"/>
          </a:p>
        </p:txBody>
      </p:sp>
      <p:pic>
        <p:nvPicPr>
          <p:cNvPr id="598" name="Google Shape;598;p68"/>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599" name="Google Shape;599;p68"/>
          <p:cNvSpPr txBox="1"/>
          <p:nvPr>
            <p:ph idx="4294967295" type="title"/>
          </p:nvPr>
        </p:nvSpPr>
        <p:spPr>
          <a:xfrm>
            <a:off x="1146875" y="2273497"/>
            <a:ext cx="10360200" cy="39198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Project Details; </a:t>
            </a:r>
            <a:endParaRPr sz="2000"/>
          </a:p>
          <a:p>
            <a:pPr indent="-355600" lvl="0" marL="914400" rtl="0" algn="l">
              <a:spcBef>
                <a:spcPts val="0"/>
              </a:spcBef>
              <a:spcAft>
                <a:spcPts val="0"/>
              </a:spcAft>
              <a:buSzPts val="2000"/>
              <a:buChar char="●"/>
            </a:pPr>
            <a:r>
              <a:rPr lang="en" sz="2000"/>
              <a:t>Project ID: TMP-23-270</a:t>
            </a:r>
            <a:endParaRPr sz="2000"/>
          </a:p>
          <a:p>
            <a:pPr indent="-355600" lvl="0" marL="914400" rtl="0" algn="l">
              <a:spcBef>
                <a:spcPts val="0"/>
              </a:spcBef>
              <a:spcAft>
                <a:spcPts val="0"/>
              </a:spcAft>
              <a:buSzPts val="2000"/>
              <a:buChar char="●"/>
            </a:pPr>
            <a:r>
              <a:rPr lang="en" sz="2000"/>
              <a:t>Supervisor: Mr. Kanishka Yapa</a:t>
            </a:r>
            <a:endParaRPr sz="2000"/>
          </a:p>
          <a:p>
            <a:pPr indent="-355600" lvl="0" marL="914400" rtl="0" algn="l">
              <a:spcBef>
                <a:spcPts val="0"/>
              </a:spcBef>
              <a:spcAft>
                <a:spcPts val="0"/>
              </a:spcAft>
              <a:buSzPts val="2000"/>
              <a:buChar char="●"/>
            </a:pPr>
            <a:r>
              <a:rPr lang="en" sz="2000"/>
              <a:t>Co-Supervisor: Ms. Dinithi Pandithage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Group Details;</a:t>
            </a:r>
            <a:endParaRPr sz="2000"/>
          </a:p>
          <a:p>
            <a:pPr indent="-355600" lvl="0" marL="914400" rtl="0" algn="l">
              <a:spcBef>
                <a:spcPts val="0"/>
              </a:spcBef>
              <a:spcAft>
                <a:spcPts val="0"/>
              </a:spcAft>
              <a:buSzPts val="2000"/>
              <a:buChar char="●"/>
            </a:pPr>
            <a:r>
              <a:rPr lang="en" sz="2000"/>
              <a:t>IT20150952 - BRAHANAWARDHAN B.</a:t>
            </a:r>
            <a:endParaRPr sz="2000"/>
          </a:p>
          <a:p>
            <a:pPr indent="-355600" lvl="0" marL="914400" rtl="0" algn="l">
              <a:spcBef>
                <a:spcPts val="0"/>
              </a:spcBef>
              <a:spcAft>
                <a:spcPts val="0"/>
              </a:spcAft>
              <a:buSzPts val="2000"/>
              <a:buChar char="●"/>
            </a:pPr>
            <a:r>
              <a:rPr lang="en" sz="2000"/>
              <a:t>IT20171438 - WIJAYARATHNE S. N.</a:t>
            </a:r>
            <a:endParaRPr sz="2000"/>
          </a:p>
          <a:p>
            <a:pPr indent="-355600" lvl="0" marL="914400" rtl="0" algn="l">
              <a:spcBef>
                <a:spcPts val="0"/>
              </a:spcBef>
              <a:spcAft>
                <a:spcPts val="0"/>
              </a:spcAft>
              <a:buSzPts val="2000"/>
              <a:buChar char="●"/>
            </a:pPr>
            <a:r>
              <a:rPr lang="en" sz="2000"/>
              <a:t>IT20157814 - AHMED M. N. H.</a:t>
            </a:r>
            <a:endParaRPr sz="2000"/>
          </a:p>
          <a:p>
            <a:pPr indent="-355600" lvl="0" marL="914400" rtl="0" algn="l">
              <a:spcBef>
                <a:spcPts val="0"/>
              </a:spcBef>
              <a:spcAft>
                <a:spcPts val="0"/>
              </a:spcAft>
              <a:buSzPts val="2000"/>
              <a:buChar char="●"/>
            </a:pPr>
            <a:r>
              <a:rPr lang="en" sz="2000"/>
              <a:t>IT19983370 - THUSHITHARAN M.</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170" name="Google Shape;170;p26"/>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OBJECTIVES</a:t>
            </a:r>
            <a:endParaRPr sz="4000"/>
          </a:p>
        </p:txBody>
      </p:sp>
      <p:sp>
        <p:nvSpPr>
          <p:cNvPr id="171" name="Google Shape;171;p26"/>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172" name="Google Shape;172;p26"/>
          <p:cNvPicPr preferRelativeResize="0"/>
          <p:nvPr/>
        </p:nvPicPr>
        <p:blipFill>
          <a:blip r:embed="rId4">
            <a:alphaModFix/>
          </a:blip>
          <a:stretch>
            <a:fillRect/>
          </a:stretch>
        </p:blipFill>
        <p:spPr>
          <a:xfrm>
            <a:off x="1540475" y="1007675"/>
            <a:ext cx="8911975" cy="5365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178" name="Google Shape;178;p27"/>
          <p:cNvSpPr txBox="1"/>
          <p:nvPr>
            <p:ph idx="4294967295" type="title"/>
          </p:nvPr>
        </p:nvSpPr>
        <p:spPr>
          <a:xfrm>
            <a:off x="301752" y="301752"/>
            <a:ext cx="11685900" cy="795600"/>
          </a:xfrm>
          <a:prstGeom prst="rect">
            <a:avLst/>
          </a:prstGeom>
        </p:spPr>
        <p:txBody>
          <a:bodyPr anchorCtr="0" anchor="ctr" bIns="121875" lIns="121875" spcFirstLastPara="1" rIns="121875" wrap="square" tIns="121875">
            <a:noAutofit/>
          </a:bodyPr>
          <a:lstStyle/>
          <a:p>
            <a:pPr indent="0" lvl="0" marL="0" rtl="0" algn="l">
              <a:spcBef>
                <a:spcPts val="0"/>
              </a:spcBef>
              <a:spcAft>
                <a:spcPts val="0"/>
              </a:spcAft>
              <a:buNone/>
            </a:pPr>
            <a:r>
              <a:rPr lang="en" sz="4000"/>
              <a:t>OVERALL SYSTEM DIAGRAM</a:t>
            </a:r>
            <a:endParaRPr sz="4000"/>
          </a:p>
        </p:txBody>
      </p:sp>
      <p:sp>
        <p:nvSpPr>
          <p:cNvPr id="179" name="Google Shape;179;p27"/>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pic>
        <p:nvPicPr>
          <p:cNvPr id="180" name="Google Shape;180;p27"/>
          <p:cNvPicPr preferRelativeResize="0"/>
          <p:nvPr/>
        </p:nvPicPr>
        <p:blipFill>
          <a:blip r:embed="rId4">
            <a:alphaModFix/>
          </a:blip>
          <a:stretch>
            <a:fillRect/>
          </a:stretch>
        </p:blipFill>
        <p:spPr>
          <a:xfrm>
            <a:off x="1676725" y="978350"/>
            <a:ext cx="8441527" cy="5394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type="title"/>
          </p:nvPr>
        </p:nvSpPr>
        <p:spPr>
          <a:xfrm>
            <a:off x="959893" y="2834640"/>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IT20150952 | BRAHANAWARDHAN B.</a:t>
            </a:r>
            <a:endParaRPr sz="4000"/>
          </a:p>
        </p:txBody>
      </p:sp>
      <p:pic>
        <p:nvPicPr>
          <p:cNvPr id="186" name="Google Shape;186;p28"/>
          <p:cNvPicPr preferRelativeResize="0"/>
          <p:nvPr/>
        </p:nvPicPr>
        <p:blipFill>
          <a:blip r:embed="rId4">
            <a:alphaModFix/>
          </a:blip>
          <a:stretch>
            <a:fillRect/>
          </a:stretch>
        </p:blipFill>
        <p:spPr>
          <a:xfrm>
            <a:off x="118218" y="6373250"/>
            <a:ext cx="2079349" cy="431975"/>
          </a:xfrm>
          <a:prstGeom prst="rect">
            <a:avLst/>
          </a:prstGeom>
          <a:noFill/>
          <a:ln>
            <a:noFill/>
          </a:ln>
        </p:spPr>
      </p:pic>
      <p:sp>
        <p:nvSpPr>
          <p:cNvPr id="187" name="Google Shape;187;p28"/>
          <p:cNvSpPr txBox="1"/>
          <p:nvPr/>
        </p:nvSpPr>
        <p:spPr>
          <a:xfrm>
            <a:off x="10131552" y="155448"/>
            <a:ext cx="2002500" cy="2286000"/>
          </a:xfrm>
          <a:prstGeom prst="rect">
            <a:avLst/>
          </a:prstGeom>
          <a:noFill/>
          <a:ln cap="flat" cmpd="sng" w="19050">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88" name="Google Shape;188;p28"/>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ambria Math"/>
                <a:ea typeface="Cambria Math"/>
                <a:cs typeface="Cambria Math"/>
                <a:sym typeface="Cambria Math"/>
              </a:rPr>
              <a:t>3/29/2023                      </a:t>
            </a:r>
            <a:fld id="{00000000-1234-1234-1234-123412341234}" type="slidenum">
              <a:rPr lang="en">
                <a:latin typeface="Cambria Math"/>
                <a:ea typeface="Cambria Math"/>
                <a:cs typeface="Cambria Math"/>
                <a:sym typeface="Cambria Math"/>
              </a:rPr>
              <a:t>‹#›</a:t>
            </a:fld>
            <a:endParaRPr>
              <a:latin typeface="Cambria Math"/>
              <a:ea typeface="Cambria Math"/>
              <a:cs typeface="Cambria Math"/>
              <a:sym typeface="Cambria Math"/>
            </a:endParaRPr>
          </a:p>
        </p:txBody>
      </p:sp>
      <p:sp>
        <p:nvSpPr>
          <p:cNvPr id="189" name="Google Shape;189;p28"/>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190" name="Google Shape;190;p28"/>
          <p:cNvSpPr txBox="1"/>
          <p:nvPr>
            <p:ph type="title"/>
          </p:nvPr>
        </p:nvSpPr>
        <p:spPr>
          <a:xfrm>
            <a:off x="959893" y="4233672"/>
            <a:ext cx="10360200" cy="13626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2000"/>
              <a:t>Student’s Specialization - Cyber Security</a:t>
            </a:r>
            <a:endParaRPr sz="2000"/>
          </a:p>
        </p:txBody>
      </p:sp>
      <p:pic>
        <p:nvPicPr>
          <p:cNvPr id="191" name="Google Shape;191;p28"/>
          <p:cNvPicPr preferRelativeResize="0"/>
          <p:nvPr/>
        </p:nvPicPr>
        <p:blipFill rotWithShape="1">
          <a:blip r:embed="rId5">
            <a:alphaModFix/>
          </a:blip>
          <a:srcRect b="19612" l="46420" r="11792" t="40892"/>
          <a:stretch/>
        </p:blipFill>
        <p:spPr>
          <a:xfrm>
            <a:off x="10054700" y="79250"/>
            <a:ext cx="2079350" cy="255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90968" y="409517"/>
            <a:ext cx="102693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INTRODUCTION</a:t>
            </a:r>
            <a:endParaRPr/>
          </a:p>
        </p:txBody>
      </p:sp>
      <p:sp>
        <p:nvSpPr>
          <p:cNvPr id="197" name="Google Shape;197;p2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9"/>
          <p:cNvSpPr txBox="1"/>
          <p:nvPr>
            <p:ph idx="1" type="body"/>
          </p:nvPr>
        </p:nvSpPr>
        <p:spPr>
          <a:xfrm>
            <a:off x="4928225" y="952700"/>
            <a:ext cx="6972900" cy="5184600"/>
          </a:xfrm>
          <a:prstGeom prst="rect">
            <a:avLst/>
          </a:prstGeom>
          <a:noFill/>
        </p:spPr>
        <p:txBody>
          <a:bodyPr anchorCtr="0" anchor="t" bIns="121875" lIns="121875" spcFirstLastPara="1" rIns="121875" wrap="square" tIns="121875">
            <a:noAutofit/>
          </a:bodyPr>
          <a:lstStyle/>
          <a:p>
            <a:pPr indent="0" lvl="0" marL="0" rtl="0" algn="l">
              <a:spcBef>
                <a:spcPts val="0"/>
              </a:spcBef>
              <a:spcAft>
                <a:spcPts val="0"/>
              </a:spcAft>
              <a:buNone/>
            </a:pPr>
            <a:r>
              <a:rPr b="1" lang="en" sz="2000">
                <a:solidFill>
                  <a:schemeClr val="lt2"/>
                </a:solidFill>
                <a:latin typeface="Cambria Math"/>
                <a:ea typeface="Cambria Math"/>
                <a:cs typeface="Cambria Math"/>
                <a:sym typeface="Cambria Math"/>
              </a:rPr>
              <a:t>IMPLEMENTING SMART CONTRACT IN CRIMINAL INFORMATION MANAGEMENT USING BLOCKCHAIN TECHNOLOGY</a:t>
            </a:r>
            <a:endParaRPr b="1" sz="2000">
              <a:solidFill>
                <a:schemeClr val="lt2"/>
              </a:solidFill>
              <a:latin typeface="Cambria Math"/>
              <a:ea typeface="Cambria Math"/>
              <a:cs typeface="Cambria Math"/>
              <a:sym typeface="Cambria Math"/>
            </a:endParaRPr>
          </a:p>
          <a:p>
            <a:pPr indent="-355600" lvl="0" marL="457200" rtl="0" algn="l">
              <a:spcBef>
                <a:spcPts val="2100"/>
              </a:spcBef>
              <a:spcAft>
                <a:spcPts val="0"/>
              </a:spcAft>
              <a:buClr>
                <a:schemeClr val="lt2"/>
              </a:buClr>
              <a:buSzPts val="2000"/>
              <a:buFont typeface="Cambria Math"/>
              <a:buChar char="●"/>
            </a:pPr>
            <a:r>
              <a:rPr b="1" lang="en" sz="2000">
                <a:solidFill>
                  <a:schemeClr val="lt2"/>
                </a:solidFill>
                <a:latin typeface="Cambria Math"/>
                <a:ea typeface="Cambria Math"/>
                <a:cs typeface="Cambria Math"/>
                <a:sym typeface="Cambria Math"/>
              </a:rPr>
              <a:t>Current state of criminal information Management system in Sri Lanka.</a:t>
            </a:r>
            <a:endParaRPr b="1" sz="2000">
              <a:solidFill>
                <a:schemeClr val="lt2"/>
              </a:solidFill>
              <a:latin typeface="Cambria Math"/>
              <a:ea typeface="Cambria Math"/>
              <a:cs typeface="Cambria Math"/>
              <a:sym typeface="Cambria Math"/>
            </a:endParaRPr>
          </a:p>
          <a:p>
            <a:pPr indent="-355600" lvl="0" marL="457200" rtl="0" algn="l">
              <a:spcBef>
                <a:spcPts val="0"/>
              </a:spcBef>
              <a:spcAft>
                <a:spcPts val="0"/>
              </a:spcAft>
              <a:buClr>
                <a:schemeClr val="lt2"/>
              </a:buClr>
              <a:buSzPts val="2000"/>
              <a:buFont typeface="Cambria Math"/>
              <a:buChar char="●"/>
            </a:pPr>
            <a:r>
              <a:rPr b="1" lang="en" sz="2000">
                <a:solidFill>
                  <a:schemeClr val="lt2"/>
                </a:solidFill>
                <a:latin typeface="Cambria Math"/>
                <a:ea typeface="Cambria Math"/>
                <a:cs typeface="Cambria Math"/>
                <a:sym typeface="Cambria Math"/>
              </a:rPr>
              <a:t>Introducing Blockchain technology in our Criminal Information Management system in Sri Lanka.</a:t>
            </a:r>
            <a:endParaRPr b="1" sz="2000">
              <a:solidFill>
                <a:schemeClr val="lt2"/>
              </a:solidFill>
              <a:latin typeface="Cambria Math"/>
              <a:ea typeface="Cambria Math"/>
              <a:cs typeface="Cambria Math"/>
              <a:sym typeface="Cambria Math"/>
            </a:endParaRPr>
          </a:p>
          <a:p>
            <a:pPr indent="-355600" lvl="0" marL="457200" rtl="0" algn="l">
              <a:spcBef>
                <a:spcPts val="0"/>
              </a:spcBef>
              <a:spcAft>
                <a:spcPts val="0"/>
              </a:spcAft>
              <a:buClr>
                <a:schemeClr val="lt2"/>
              </a:buClr>
              <a:buSzPts val="2000"/>
              <a:buFont typeface="Cambria Math"/>
              <a:buChar char="●"/>
            </a:pPr>
            <a:r>
              <a:rPr b="1" lang="en" sz="2000">
                <a:solidFill>
                  <a:schemeClr val="lt2"/>
                </a:solidFill>
                <a:latin typeface="Cambria Math"/>
                <a:ea typeface="Cambria Math"/>
                <a:cs typeface="Cambria Math"/>
                <a:sym typeface="Cambria Math"/>
              </a:rPr>
              <a:t>Key features and </a:t>
            </a:r>
            <a:r>
              <a:rPr b="1" lang="en" sz="2000">
                <a:solidFill>
                  <a:schemeClr val="lt2"/>
                </a:solidFill>
                <a:latin typeface="Cambria Math"/>
                <a:ea typeface="Cambria Math"/>
                <a:cs typeface="Cambria Math"/>
                <a:sym typeface="Cambria Math"/>
              </a:rPr>
              <a:t>benefits</a:t>
            </a:r>
            <a:r>
              <a:rPr b="1" lang="en" sz="2000">
                <a:solidFill>
                  <a:schemeClr val="lt2"/>
                </a:solidFill>
                <a:latin typeface="Cambria Math"/>
                <a:ea typeface="Cambria Math"/>
                <a:cs typeface="Cambria Math"/>
                <a:sym typeface="Cambria Math"/>
              </a:rPr>
              <a:t> of blockchain based criminal information management system. </a:t>
            </a:r>
            <a:endParaRPr b="1" sz="2000">
              <a:solidFill>
                <a:schemeClr val="lt2"/>
              </a:solidFill>
              <a:latin typeface="Cambria Math"/>
              <a:ea typeface="Cambria Math"/>
              <a:cs typeface="Cambria Math"/>
              <a:sym typeface="Cambria Math"/>
            </a:endParaRPr>
          </a:p>
          <a:p>
            <a:pPr indent="-355600" lvl="1" marL="914400" rtl="0" algn="l">
              <a:spcBef>
                <a:spcPts val="0"/>
              </a:spcBef>
              <a:spcAft>
                <a:spcPts val="0"/>
              </a:spcAft>
              <a:buClr>
                <a:schemeClr val="lt2"/>
              </a:buClr>
              <a:buSzPts val="2000"/>
              <a:buFont typeface="Cambria Math"/>
              <a:buChar char="○"/>
            </a:pPr>
            <a:r>
              <a:rPr b="1" lang="en" sz="2000">
                <a:latin typeface="Cambria Math"/>
                <a:ea typeface="Cambria Math"/>
                <a:cs typeface="Cambria Math"/>
                <a:sym typeface="Cambria Math"/>
              </a:rPr>
              <a:t>Immutable records</a:t>
            </a:r>
            <a:endParaRPr b="1" sz="2000">
              <a:latin typeface="Cambria Math"/>
              <a:ea typeface="Cambria Math"/>
              <a:cs typeface="Cambria Math"/>
              <a:sym typeface="Cambria Math"/>
            </a:endParaRPr>
          </a:p>
          <a:p>
            <a:pPr indent="-355600" lvl="1" marL="914400" rtl="0" algn="l">
              <a:spcBef>
                <a:spcPts val="0"/>
              </a:spcBef>
              <a:spcAft>
                <a:spcPts val="0"/>
              </a:spcAft>
              <a:buClr>
                <a:schemeClr val="lt2"/>
              </a:buClr>
              <a:buSzPts val="2000"/>
              <a:buFont typeface="Cambria Math"/>
              <a:buChar char="○"/>
            </a:pPr>
            <a:r>
              <a:rPr b="1" lang="en" sz="2000">
                <a:latin typeface="Cambria Math"/>
                <a:ea typeface="Cambria Math"/>
                <a:cs typeface="Cambria Math"/>
                <a:sym typeface="Cambria Math"/>
              </a:rPr>
              <a:t>Efficiency of criminal Records</a:t>
            </a:r>
            <a:endParaRPr b="1" sz="2000">
              <a:latin typeface="Cambria Math"/>
              <a:ea typeface="Cambria Math"/>
              <a:cs typeface="Cambria Math"/>
              <a:sym typeface="Cambria Math"/>
            </a:endParaRPr>
          </a:p>
          <a:p>
            <a:pPr indent="-355600" lvl="1" marL="914400" rtl="0" algn="l">
              <a:spcBef>
                <a:spcPts val="0"/>
              </a:spcBef>
              <a:spcAft>
                <a:spcPts val="0"/>
              </a:spcAft>
              <a:buClr>
                <a:schemeClr val="lt2"/>
              </a:buClr>
              <a:buSzPts val="2000"/>
              <a:buFont typeface="Cambria Math"/>
              <a:buChar char="○"/>
            </a:pPr>
            <a:r>
              <a:rPr b="1" lang="en" sz="2000">
                <a:latin typeface="Cambria Math"/>
                <a:ea typeface="Cambria Math"/>
                <a:cs typeface="Cambria Math"/>
                <a:sym typeface="Cambria Math"/>
              </a:rPr>
              <a:t>Data Privacy </a:t>
            </a:r>
            <a:endParaRPr b="1" sz="2000">
              <a:latin typeface="Cambria Math"/>
              <a:ea typeface="Cambria Math"/>
              <a:cs typeface="Cambria Math"/>
              <a:sym typeface="Cambria Math"/>
            </a:endParaRPr>
          </a:p>
          <a:p>
            <a:pPr indent="-355600" lvl="1" marL="914400" rtl="0" algn="l">
              <a:spcBef>
                <a:spcPts val="0"/>
              </a:spcBef>
              <a:spcAft>
                <a:spcPts val="0"/>
              </a:spcAft>
              <a:buClr>
                <a:schemeClr val="lt2"/>
              </a:buClr>
              <a:buSzPts val="2000"/>
              <a:buFont typeface="Cambria Math"/>
              <a:buChar char="○"/>
            </a:pPr>
            <a:r>
              <a:rPr b="1" lang="en" sz="2000">
                <a:latin typeface="Cambria Math"/>
                <a:ea typeface="Cambria Math"/>
                <a:cs typeface="Cambria Math"/>
                <a:sym typeface="Cambria Math"/>
              </a:rPr>
              <a:t>Ensure Confidentiality, Availability and Integrity.</a:t>
            </a:r>
            <a:endParaRPr b="1" sz="2000">
              <a:latin typeface="Cambria Math"/>
              <a:ea typeface="Cambria Math"/>
              <a:cs typeface="Cambria Math"/>
              <a:sym typeface="Cambria Math"/>
            </a:endParaRPr>
          </a:p>
        </p:txBody>
      </p:sp>
      <p:pic>
        <p:nvPicPr>
          <p:cNvPr id="199" name="Google Shape;199;p29"/>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00" name="Google Shape;200;p29"/>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a:t>
            </a:r>
            <a:r>
              <a:rPr lang="en">
                <a:latin typeface="Cambria Math"/>
                <a:ea typeface="Cambria Math"/>
                <a:cs typeface="Cambria Math"/>
                <a:sym typeface="Cambria Math"/>
              </a:rPr>
              <a:t>/29/2023                      </a:t>
            </a:r>
            <a:endParaRPr>
              <a:latin typeface="Cambria Math"/>
              <a:ea typeface="Cambria Math"/>
              <a:cs typeface="Cambria Math"/>
              <a:sym typeface="Cambria Math"/>
            </a:endParaRPr>
          </a:p>
        </p:txBody>
      </p:sp>
      <p:sp>
        <p:nvSpPr>
          <p:cNvPr id="201" name="Google Shape;201;p29"/>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pic>
        <p:nvPicPr>
          <p:cNvPr id="202" name="Google Shape;202;p29"/>
          <p:cNvPicPr preferRelativeResize="0"/>
          <p:nvPr/>
        </p:nvPicPr>
        <p:blipFill>
          <a:blip r:embed="rId4">
            <a:alphaModFix/>
          </a:blip>
          <a:stretch>
            <a:fillRect/>
          </a:stretch>
        </p:blipFill>
        <p:spPr>
          <a:xfrm>
            <a:off x="163675" y="1797503"/>
            <a:ext cx="4623427" cy="3754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604650" y="379500"/>
            <a:ext cx="98328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RESEARCH PROBLEM</a:t>
            </a:r>
            <a:endParaRPr/>
          </a:p>
        </p:txBody>
      </p:sp>
      <p:sp>
        <p:nvSpPr>
          <p:cNvPr id="208" name="Google Shape;208;p3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0"/>
          <p:cNvPicPr preferRelativeResize="0"/>
          <p:nvPr/>
        </p:nvPicPr>
        <p:blipFill>
          <a:blip r:embed="rId3">
            <a:alphaModFix/>
          </a:blip>
          <a:stretch>
            <a:fillRect/>
          </a:stretch>
        </p:blipFill>
        <p:spPr>
          <a:xfrm>
            <a:off x="118218" y="6373250"/>
            <a:ext cx="2079349" cy="431975"/>
          </a:xfrm>
          <a:prstGeom prst="rect">
            <a:avLst/>
          </a:prstGeom>
          <a:noFill/>
          <a:ln>
            <a:noFill/>
          </a:ln>
        </p:spPr>
      </p:pic>
      <p:sp>
        <p:nvSpPr>
          <p:cNvPr id="210" name="Google Shape;210;p30"/>
          <p:cNvSpPr txBox="1"/>
          <p:nvPr>
            <p:ph idx="12" type="sldNum"/>
          </p:nvPr>
        </p:nvSpPr>
        <p:spPr>
          <a:xfrm>
            <a:off x="9576949" y="6492240"/>
            <a:ext cx="2560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mbria Math"/>
                <a:ea typeface="Cambria Math"/>
                <a:cs typeface="Cambria Math"/>
                <a:sym typeface="Cambria Math"/>
              </a:rPr>
              <a:t>3</a:t>
            </a:r>
            <a:r>
              <a:rPr lang="en">
                <a:latin typeface="Cambria Math"/>
                <a:ea typeface="Cambria Math"/>
                <a:cs typeface="Cambria Math"/>
                <a:sym typeface="Cambria Math"/>
              </a:rPr>
              <a:t>/29/2023                      </a:t>
            </a:r>
            <a:endParaRPr>
              <a:latin typeface="Cambria Math"/>
              <a:ea typeface="Cambria Math"/>
              <a:cs typeface="Cambria Math"/>
              <a:sym typeface="Cambria Math"/>
            </a:endParaRPr>
          </a:p>
        </p:txBody>
      </p:sp>
      <p:sp>
        <p:nvSpPr>
          <p:cNvPr id="211" name="Google Shape;211;p30"/>
          <p:cNvSpPr txBox="1"/>
          <p:nvPr/>
        </p:nvSpPr>
        <p:spPr>
          <a:xfrm>
            <a:off x="2633472" y="6492240"/>
            <a:ext cx="6812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mbria Math"/>
                <a:ea typeface="Cambria Math"/>
                <a:cs typeface="Cambria Math"/>
                <a:sym typeface="Cambria Math"/>
              </a:rPr>
              <a:t>IT20150952   |   &lt;&lt;Brahanawardhan B.&gt;&gt;   |   &lt;&lt;TMP-23-270&gt;&gt;</a:t>
            </a:r>
            <a:endParaRPr>
              <a:solidFill>
                <a:srgbClr val="F2F2F2"/>
              </a:solidFill>
              <a:latin typeface="Cambria Math"/>
              <a:ea typeface="Cambria Math"/>
              <a:cs typeface="Cambria Math"/>
              <a:sym typeface="Cambria Math"/>
            </a:endParaRPr>
          </a:p>
        </p:txBody>
      </p:sp>
      <p:sp>
        <p:nvSpPr>
          <p:cNvPr id="212" name="Google Shape;212;p30"/>
          <p:cNvSpPr/>
          <p:nvPr/>
        </p:nvSpPr>
        <p:spPr>
          <a:xfrm>
            <a:off x="5113748" y="1588499"/>
            <a:ext cx="2050200" cy="589800"/>
          </a:xfrm>
          <a:prstGeom prst="roundRect">
            <a:avLst>
              <a:gd fmla="val 50000" name="adj"/>
            </a:avLst>
          </a:prstGeom>
          <a:solidFill>
            <a:srgbClr val="0944A1"/>
          </a:solidFill>
          <a:ln cap="flat" cmpd="sng" w="9525">
            <a:solidFill>
              <a:srgbClr val="9E9E9E"/>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oboto"/>
                <a:ea typeface="Roboto"/>
                <a:cs typeface="Roboto"/>
                <a:sym typeface="Roboto"/>
              </a:rPr>
              <a:t>RESEARCH PROBLEM</a:t>
            </a:r>
            <a:endParaRPr b="1" sz="1900">
              <a:solidFill>
                <a:srgbClr val="FFFFFF"/>
              </a:solidFill>
            </a:endParaRPr>
          </a:p>
        </p:txBody>
      </p:sp>
      <p:sp>
        <p:nvSpPr>
          <p:cNvPr id="213" name="Google Shape;213;p30"/>
          <p:cNvSpPr/>
          <p:nvPr/>
        </p:nvSpPr>
        <p:spPr>
          <a:xfrm>
            <a:off x="472224" y="4115038"/>
            <a:ext cx="2315400" cy="589800"/>
          </a:xfrm>
          <a:prstGeom prst="roundRect">
            <a:avLst>
              <a:gd fmla="val 50000" name="adj"/>
            </a:avLst>
          </a:prstGeom>
          <a:solidFill>
            <a:srgbClr val="307B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INTEROPERABILITY</a:t>
            </a:r>
            <a:endParaRPr sz="1900">
              <a:solidFill>
                <a:srgbClr val="FFFFFF"/>
              </a:solidFill>
            </a:endParaRPr>
          </a:p>
        </p:txBody>
      </p:sp>
      <p:sp>
        <p:nvSpPr>
          <p:cNvPr id="214" name="Google Shape;214;p30"/>
          <p:cNvSpPr/>
          <p:nvPr/>
        </p:nvSpPr>
        <p:spPr>
          <a:xfrm>
            <a:off x="2934606" y="4094853"/>
            <a:ext cx="2050200" cy="589800"/>
          </a:xfrm>
          <a:prstGeom prst="roundRect">
            <a:avLst>
              <a:gd fmla="val 50000" name="adj"/>
            </a:avLst>
          </a:prstGeom>
          <a:solidFill>
            <a:srgbClr val="307B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SCATTERED CRIMINAL RECORDS</a:t>
            </a:r>
            <a:endParaRPr sz="1900">
              <a:solidFill>
                <a:srgbClr val="FFFFFF"/>
              </a:solidFill>
            </a:endParaRPr>
          </a:p>
        </p:txBody>
      </p:sp>
      <p:sp>
        <p:nvSpPr>
          <p:cNvPr id="215" name="Google Shape;215;p30"/>
          <p:cNvSpPr/>
          <p:nvPr/>
        </p:nvSpPr>
        <p:spPr>
          <a:xfrm>
            <a:off x="5131760" y="4094853"/>
            <a:ext cx="2050200" cy="589800"/>
          </a:xfrm>
          <a:prstGeom prst="roundRect">
            <a:avLst>
              <a:gd fmla="val 50000" name="adj"/>
            </a:avLst>
          </a:prstGeom>
          <a:solidFill>
            <a:srgbClr val="307B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HAND FILL DOCUMENTS</a:t>
            </a:r>
            <a:endParaRPr sz="1900">
              <a:solidFill>
                <a:srgbClr val="FFFFFF"/>
              </a:solidFill>
            </a:endParaRPr>
          </a:p>
        </p:txBody>
      </p:sp>
      <p:sp>
        <p:nvSpPr>
          <p:cNvPr id="216" name="Google Shape;216;p30"/>
          <p:cNvSpPr/>
          <p:nvPr/>
        </p:nvSpPr>
        <p:spPr>
          <a:xfrm>
            <a:off x="7328900" y="4115053"/>
            <a:ext cx="2050200" cy="589800"/>
          </a:xfrm>
          <a:prstGeom prst="roundRect">
            <a:avLst>
              <a:gd fmla="val 50000" name="adj"/>
            </a:avLst>
          </a:prstGeom>
          <a:solidFill>
            <a:srgbClr val="307B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INTEGRITY</a:t>
            </a:r>
            <a:r>
              <a:rPr lang="en" sz="1300">
                <a:solidFill>
                  <a:srgbClr val="FFFFFF"/>
                </a:solidFill>
                <a:latin typeface="Roboto"/>
                <a:ea typeface="Roboto"/>
                <a:cs typeface="Roboto"/>
                <a:sym typeface="Roboto"/>
              </a:rPr>
              <a:t> PROBLEM</a:t>
            </a:r>
            <a:endParaRPr sz="1900">
              <a:solidFill>
                <a:srgbClr val="FFFFFF"/>
              </a:solidFill>
            </a:endParaRPr>
          </a:p>
        </p:txBody>
      </p:sp>
      <p:cxnSp>
        <p:nvCxnSpPr>
          <p:cNvPr id="217" name="Google Shape;217;p30"/>
          <p:cNvCxnSpPr>
            <a:endCxn id="214" idx="0"/>
          </p:cNvCxnSpPr>
          <p:nvPr/>
        </p:nvCxnSpPr>
        <p:spPr>
          <a:xfrm>
            <a:off x="3951606" y="2957553"/>
            <a:ext cx="8100" cy="1137300"/>
          </a:xfrm>
          <a:prstGeom prst="straightConnector1">
            <a:avLst/>
          </a:prstGeom>
          <a:noFill/>
          <a:ln cap="flat" cmpd="sng" w="28575">
            <a:solidFill>
              <a:srgbClr val="9E9E9E"/>
            </a:solidFill>
            <a:prstDash val="solid"/>
            <a:round/>
            <a:headEnd len="med" w="med" type="none"/>
            <a:tailEnd len="med" w="med" type="none"/>
          </a:ln>
        </p:spPr>
      </p:cxnSp>
      <p:cxnSp>
        <p:nvCxnSpPr>
          <p:cNvPr id="218" name="Google Shape;218;p30"/>
          <p:cNvCxnSpPr>
            <a:endCxn id="215" idx="0"/>
          </p:cNvCxnSpPr>
          <p:nvPr/>
        </p:nvCxnSpPr>
        <p:spPr>
          <a:xfrm>
            <a:off x="6136460" y="3002553"/>
            <a:ext cx="20400" cy="1092300"/>
          </a:xfrm>
          <a:prstGeom prst="straightConnector1">
            <a:avLst/>
          </a:prstGeom>
          <a:noFill/>
          <a:ln cap="flat" cmpd="sng" w="28575">
            <a:solidFill>
              <a:srgbClr val="9E9E9E"/>
            </a:solidFill>
            <a:prstDash val="solid"/>
            <a:round/>
            <a:headEnd len="med" w="med" type="none"/>
            <a:tailEnd len="med" w="med" type="none"/>
          </a:ln>
        </p:spPr>
      </p:cxnSp>
      <p:cxnSp>
        <p:nvCxnSpPr>
          <p:cNvPr id="219" name="Google Shape;219;p30"/>
          <p:cNvCxnSpPr/>
          <p:nvPr/>
        </p:nvCxnSpPr>
        <p:spPr>
          <a:xfrm>
            <a:off x="1620850" y="2968800"/>
            <a:ext cx="8975100" cy="22500"/>
          </a:xfrm>
          <a:prstGeom prst="straightConnector1">
            <a:avLst/>
          </a:prstGeom>
          <a:noFill/>
          <a:ln cap="flat" cmpd="sng" w="28575">
            <a:solidFill>
              <a:srgbClr val="9E9E9E"/>
            </a:solidFill>
            <a:prstDash val="solid"/>
            <a:round/>
            <a:headEnd len="med" w="med" type="none"/>
            <a:tailEnd len="med" w="med" type="none"/>
          </a:ln>
        </p:spPr>
      </p:cxnSp>
      <p:cxnSp>
        <p:nvCxnSpPr>
          <p:cNvPr id="220" name="Google Shape;220;p30"/>
          <p:cNvCxnSpPr/>
          <p:nvPr/>
        </p:nvCxnSpPr>
        <p:spPr>
          <a:xfrm>
            <a:off x="1625881" y="2957553"/>
            <a:ext cx="8100" cy="1137300"/>
          </a:xfrm>
          <a:prstGeom prst="straightConnector1">
            <a:avLst/>
          </a:prstGeom>
          <a:noFill/>
          <a:ln cap="flat" cmpd="sng" w="28575">
            <a:solidFill>
              <a:srgbClr val="9E9E9E"/>
            </a:solidFill>
            <a:prstDash val="solid"/>
            <a:round/>
            <a:headEnd len="med" w="med" type="none"/>
            <a:tailEnd len="med" w="med" type="none"/>
          </a:ln>
        </p:spPr>
      </p:cxnSp>
      <p:cxnSp>
        <p:nvCxnSpPr>
          <p:cNvPr id="221" name="Google Shape;221;p30"/>
          <p:cNvCxnSpPr/>
          <p:nvPr/>
        </p:nvCxnSpPr>
        <p:spPr>
          <a:xfrm>
            <a:off x="8411273" y="2968803"/>
            <a:ext cx="19200" cy="1137300"/>
          </a:xfrm>
          <a:prstGeom prst="straightConnector1">
            <a:avLst/>
          </a:prstGeom>
          <a:noFill/>
          <a:ln cap="flat" cmpd="sng" w="28575">
            <a:solidFill>
              <a:srgbClr val="9E9E9E"/>
            </a:solidFill>
            <a:prstDash val="solid"/>
            <a:round/>
            <a:headEnd len="med" w="med" type="none"/>
            <a:tailEnd len="med" w="med" type="none"/>
          </a:ln>
        </p:spPr>
      </p:cxnSp>
      <p:cxnSp>
        <p:nvCxnSpPr>
          <p:cNvPr id="222" name="Google Shape;222;p30"/>
          <p:cNvCxnSpPr/>
          <p:nvPr/>
        </p:nvCxnSpPr>
        <p:spPr>
          <a:xfrm>
            <a:off x="6138850" y="2178300"/>
            <a:ext cx="0" cy="802500"/>
          </a:xfrm>
          <a:prstGeom prst="straightConnector1">
            <a:avLst/>
          </a:prstGeom>
          <a:noFill/>
          <a:ln cap="flat" cmpd="sng" w="28575">
            <a:solidFill>
              <a:srgbClr val="9E9E9E"/>
            </a:solidFill>
            <a:prstDash val="solid"/>
            <a:round/>
            <a:headEnd len="med" w="med" type="none"/>
            <a:tailEnd len="med" w="med" type="none"/>
          </a:ln>
        </p:spPr>
      </p:cxnSp>
      <p:sp>
        <p:nvSpPr>
          <p:cNvPr id="223" name="Google Shape;223;p30"/>
          <p:cNvSpPr/>
          <p:nvPr/>
        </p:nvSpPr>
        <p:spPr>
          <a:xfrm>
            <a:off x="9474500" y="4094853"/>
            <a:ext cx="2050200" cy="589800"/>
          </a:xfrm>
          <a:prstGeom prst="roundRect">
            <a:avLst>
              <a:gd fmla="val 50000" name="adj"/>
            </a:avLst>
          </a:prstGeom>
          <a:solidFill>
            <a:srgbClr val="307B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LOCAL DATABASES</a:t>
            </a:r>
            <a:endParaRPr sz="1900">
              <a:solidFill>
                <a:srgbClr val="FFFFFF"/>
              </a:solidFill>
            </a:endParaRPr>
          </a:p>
        </p:txBody>
      </p:sp>
      <p:cxnSp>
        <p:nvCxnSpPr>
          <p:cNvPr id="224" name="Google Shape;224;p30"/>
          <p:cNvCxnSpPr/>
          <p:nvPr/>
        </p:nvCxnSpPr>
        <p:spPr>
          <a:xfrm>
            <a:off x="10593300" y="2991325"/>
            <a:ext cx="16200" cy="1123800"/>
          </a:xfrm>
          <a:prstGeom prst="straightConnector1">
            <a:avLst/>
          </a:prstGeom>
          <a:noFill/>
          <a:ln cap="flat" cmpd="sng" w="28575">
            <a:solidFill>
              <a:srgbClr val="9E9E9E"/>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